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317" r:id="rId2"/>
    <p:sldId id="343" r:id="rId3"/>
    <p:sldId id="345" r:id="rId4"/>
    <p:sldId id="328" r:id="rId5"/>
    <p:sldId id="346" r:id="rId6"/>
    <p:sldId id="349" r:id="rId7"/>
    <p:sldId id="347" r:id="rId8"/>
    <p:sldId id="344" r:id="rId9"/>
    <p:sldId id="323" r:id="rId10"/>
    <p:sldId id="332" r:id="rId11"/>
    <p:sldId id="299" r:id="rId12"/>
    <p:sldId id="301" r:id="rId13"/>
    <p:sldId id="297" r:id="rId14"/>
    <p:sldId id="300" r:id="rId15"/>
    <p:sldId id="350" r:id="rId16"/>
    <p:sldId id="340" r:id="rId17"/>
    <p:sldId id="312" r:id="rId18"/>
    <p:sldId id="302" r:id="rId19"/>
    <p:sldId id="333" r:id="rId20"/>
    <p:sldId id="339" r:id="rId21"/>
    <p:sldId id="296" r:id="rId22"/>
    <p:sldId id="327" r:id="rId23"/>
    <p:sldId id="304" r:id="rId24"/>
    <p:sldId id="305" r:id="rId25"/>
    <p:sldId id="294" r:id="rId26"/>
    <p:sldId id="316" r:id="rId27"/>
    <p:sldId id="326" r:id="rId28"/>
    <p:sldId id="334" r:id="rId29"/>
    <p:sldId id="307" r:id="rId30"/>
    <p:sldId id="335" r:id="rId31"/>
    <p:sldId id="336" r:id="rId32"/>
    <p:sldId id="321" r:id="rId33"/>
    <p:sldId id="295" r:id="rId34"/>
    <p:sldId id="338" r:id="rId35"/>
    <p:sldId id="337" r:id="rId36"/>
    <p:sldId id="315" r:id="rId37"/>
    <p:sldId id="298" r:id="rId38"/>
    <p:sldId id="314" r:id="rId39"/>
    <p:sldId id="319" r:id="rId40"/>
    <p:sldId id="322" r:id="rId41"/>
    <p:sldId id="342" r:id="rId42"/>
    <p:sldId id="341" r:id="rId43"/>
    <p:sldId id="30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6C31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1901" autoAdjust="0"/>
  </p:normalViewPr>
  <p:slideViewPr>
    <p:cSldViewPr>
      <p:cViewPr>
        <p:scale>
          <a:sx n="70" d="100"/>
          <a:sy n="70" d="100"/>
        </p:scale>
        <p:origin x="-2790" y="-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Опрос родителей по духовно-нравственному воспитанию детей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Опрос родителей по духовно-нравственному воспитанию детей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2"/>
                <c:pt idx="0">
                  <c:v>2014 г.</c:v>
                </c:pt>
                <c:pt idx="1">
                  <c:v>2015 г.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0.75000000000000167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A577C-1F3E-4400-9FE5-082C72BADCC5}" type="datetimeFigureOut">
              <a:rPr lang="ru-RU" smtClean="0"/>
              <a:pPr/>
              <a:t>23.09.2017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9BB8B-A994-42F1-9337-FA377DA2D1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9/23/2017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9/23/2017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9/23/2017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9/23/2017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9/23/2017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9/23/2017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9/23/2017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9/23/2017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9/23/2017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9/23/2017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9/23/2017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9/23/2017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hyperlink" Target="https://e.mail.ru/attachment/14489744860000000165/0;4" TargetMode="External"/><Relationship Id="rId7" Type="http://schemas.openxmlformats.org/officeDocument/2006/relationships/hyperlink" Target="https://e.mail.ru/attachment/14440480040000000809/0;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hyperlink" Target="https://e.mail.ru/attachment/14489744860000000165/0;3" TargetMode="External"/><Relationship Id="rId4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4297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71604" y="1071546"/>
            <a:ext cx="6572296" cy="43577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Методический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692696"/>
            <a:ext cx="7175150" cy="5400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Методический семинар</a:t>
            </a:r>
          </a:p>
          <a:p>
            <a:pPr algn="ctr"/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«Духовно-нравственное развитие, воспитание и социализация воспитанников в условиях Федеральных государственных образовательных стандартов нового поколения»</a:t>
            </a:r>
          </a:p>
          <a:p>
            <a:pPr algn="ctr"/>
            <a:r>
              <a:rPr lang="ru-RU" sz="3600" b="1" dirty="0" smtClean="0">
                <a:ln w="10541" cmpd="sng">
                  <a:noFill/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МБДОУ «Детский сад «Тополек»</a:t>
            </a:r>
          </a:p>
          <a:p>
            <a:pPr algn="ctr"/>
            <a:r>
              <a:rPr lang="ru-RU" sz="3600" b="1" dirty="0" smtClean="0">
                <a:ln w="10541" cmpd="sng">
                  <a:noFill/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40568" y="0"/>
            <a:ext cx="96845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Горизонтальный свиток 7"/>
          <p:cNvSpPr/>
          <p:nvPr/>
        </p:nvSpPr>
        <p:spPr>
          <a:xfrm>
            <a:off x="0" y="0"/>
            <a:ext cx="8388424" cy="112474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Авторские программы по духовно-нравственному развитию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Мои документы\программа Родной свой край, люби и знай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1340768"/>
            <a:ext cx="3168352" cy="3920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User\Мои документы\прогр по дух -нрав восп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412776"/>
            <a:ext cx="302433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83" y="0"/>
            <a:ext cx="94297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71604" y="1071546"/>
            <a:ext cx="6572296" cy="43577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Методический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071546"/>
            <a:ext cx="6786610" cy="464347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80074963_large_0586bf4ffab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260648"/>
            <a:ext cx="8136904" cy="612068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3203848" y="1916832"/>
            <a:ext cx="2664296" cy="259228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7" descr="D:\фото\SAM_587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59832" y="1700808"/>
            <a:ext cx="3240360" cy="2952328"/>
          </a:xfrm>
          <a:prstGeom prst="ellipse">
            <a:avLst/>
          </a:prstGeom>
          <a:ln>
            <a:solidFill>
              <a:srgbClr val="FFC000"/>
            </a:solidFill>
          </a:ln>
          <a:effectLst>
            <a:softEdge rad="112500"/>
          </a:effectLst>
        </p:spPr>
      </p:pic>
      <p:sp>
        <p:nvSpPr>
          <p:cNvPr id="10" name="Капля 9"/>
          <p:cNvSpPr/>
          <p:nvPr/>
        </p:nvSpPr>
        <p:spPr>
          <a:xfrm>
            <a:off x="3851920" y="620688"/>
            <a:ext cx="1512168" cy="1346448"/>
          </a:xfrm>
          <a:prstGeom prst="teardrop">
            <a:avLst>
              <a:gd name="adj" fmla="val 20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lenovo\Desktop\фото для презентации\SAM_9117.JPG"/>
          <p:cNvPicPr>
            <a:picLocks noChangeAspect="1" noChangeArrowheads="1"/>
          </p:cNvPicPr>
          <p:nvPr/>
        </p:nvPicPr>
        <p:blipFill>
          <a:blip r:embed="rId5" cstate="screen"/>
          <a:srcRect t="-8334"/>
          <a:stretch>
            <a:fillRect/>
          </a:stretch>
        </p:blipFill>
        <p:spPr bwMode="auto">
          <a:xfrm>
            <a:off x="4067944" y="404664"/>
            <a:ext cx="1872208" cy="1604749"/>
          </a:xfrm>
          <a:prstGeom prst="teardrop">
            <a:avLst>
              <a:gd name="adj" fmla="val 145488"/>
            </a:avLst>
          </a:prstGeom>
          <a:noFill/>
          <a:ln w="57150">
            <a:solidFill>
              <a:srgbClr val="FFC000"/>
            </a:solidFill>
          </a:ln>
        </p:spPr>
      </p:pic>
      <p:pic>
        <p:nvPicPr>
          <p:cNvPr id="1028" name="Picture 4" descr="C:\Users\lenovo\Desktop\фото для презентации\SAM_832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0767700">
            <a:off x="5526166" y="1189196"/>
            <a:ext cx="1932126" cy="1587103"/>
          </a:xfrm>
          <a:prstGeom prst="teardrop">
            <a:avLst>
              <a:gd name="adj" fmla="val 132491"/>
            </a:avLst>
          </a:prstGeom>
          <a:noFill/>
          <a:ln w="57150">
            <a:solidFill>
              <a:srgbClr val="FFC000"/>
            </a:solidFill>
          </a:ln>
        </p:spPr>
      </p:pic>
      <p:pic>
        <p:nvPicPr>
          <p:cNvPr id="1032" name="Picture 8" descr="C:\Users\lenovo\Desktop\фото для презентации\SAM_832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2719475">
            <a:off x="2199087" y="675243"/>
            <a:ext cx="1752638" cy="1602412"/>
          </a:xfrm>
          <a:prstGeom prst="teardrop">
            <a:avLst>
              <a:gd name="adj" fmla="val 101964"/>
            </a:avLst>
          </a:prstGeom>
          <a:noFill/>
          <a:ln w="57150">
            <a:solidFill>
              <a:srgbClr val="FFC000"/>
            </a:solidFill>
          </a:ln>
        </p:spPr>
      </p:pic>
      <p:pic>
        <p:nvPicPr>
          <p:cNvPr id="1033" name="Picture 9" descr="C:\Users\lenovo\Desktop\фото для презентации\SAM_832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84168" y="2564904"/>
            <a:ext cx="1883282" cy="1655411"/>
          </a:xfrm>
          <a:prstGeom prst="teardrop">
            <a:avLst>
              <a:gd name="adj" fmla="val 139850"/>
            </a:avLst>
          </a:prstGeom>
          <a:noFill/>
          <a:ln w="57150">
            <a:solidFill>
              <a:srgbClr val="FFC000"/>
            </a:solidFill>
          </a:ln>
        </p:spPr>
      </p:pic>
      <p:pic>
        <p:nvPicPr>
          <p:cNvPr id="1036" name="Picture 12" descr="C:\Users\lenovo\Desktop\фото для презентации\SAM_9282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12188059">
            <a:off x="1879155" y="3482947"/>
            <a:ext cx="1693893" cy="1561540"/>
          </a:xfrm>
          <a:prstGeom prst="teardrop">
            <a:avLst>
              <a:gd name="adj" fmla="val 151884"/>
            </a:avLst>
          </a:prstGeom>
          <a:noFill/>
          <a:ln w="57150">
            <a:solidFill>
              <a:srgbClr val="FFC000"/>
            </a:solidFill>
          </a:ln>
        </p:spPr>
      </p:pic>
      <p:pic>
        <p:nvPicPr>
          <p:cNvPr id="1037" name="Picture 13" descr="C:\Users\lenovo\Desktop\фото для презентации\SAM_9279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4120361">
            <a:off x="5260610" y="4047639"/>
            <a:ext cx="1730192" cy="1720101"/>
          </a:xfrm>
          <a:prstGeom prst="teardrop">
            <a:avLst>
              <a:gd name="adj" fmla="val 117708"/>
            </a:avLst>
          </a:prstGeom>
          <a:noFill/>
          <a:ln w="57150">
            <a:solidFill>
              <a:srgbClr val="FFC000"/>
            </a:solidFill>
          </a:ln>
        </p:spPr>
      </p:pic>
      <p:pic>
        <p:nvPicPr>
          <p:cNvPr id="1038" name="Picture 14" descr="C:\Users\lenovo\Desktop\фото для презентации\SAM_9280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6055430">
            <a:off x="3382428" y="4442255"/>
            <a:ext cx="1649242" cy="1693815"/>
          </a:xfrm>
          <a:prstGeom prst="teardrop">
            <a:avLst>
              <a:gd name="adj" fmla="val 120830"/>
            </a:avLst>
          </a:prstGeom>
          <a:noFill/>
          <a:ln w="57150">
            <a:solidFill>
              <a:srgbClr val="FFC000"/>
            </a:solidFill>
          </a:ln>
        </p:spPr>
      </p:pic>
      <p:pic>
        <p:nvPicPr>
          <p:cNvPr id="1039" name="Picture 15" descr="C:\Users\lenovo\Desktop\фото для презентации\SAM_9283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 rot="12352199">
            <a:off x="1714711" y="5063143"/>
            <a:ext cx="1632825" cy="1800835"/>
          </a:xfrm>
          <a:prstGeom prst="teardrop">
            <a:avLst>
              <a:gd name="adj" fmla="val 125266"/>
            </a:avLst>
          </a:prstGeom>
          <a:noFill/>
          <a:ln w="57150">
            <a:solidFill>
              <a:srgbClr val="FFC000"/>
            </a:solidFill>
          </a:ln>
        </p:spPr>
      </p:pic>
      <p:pic>
        <p:nvPicPr>
          <p:cNvPr id="1040" name="Picture 16" descr="C:\Users\lenovo\Desktop\фото для презентации\SAM_9284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 rot="12382756">
            <a:off x="1497446" y="2050510"/>
            <a:ext cx="1588100" cy="1442669"/>
          </a:xfrm>
          <a:prstGeom prst="teardrop">
            <a:avLst>
              <a:gd name="adj" fmla="val 141153"/>
            </a:avLst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4297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2843808" y="1988840"/>
            <a:ext cx="3960440" cy="216024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Модуль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«Доброта»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683568" y="404664"/>
            <a:ext cx="2304256" cy="1512168"/>
          </a:xfrm>
          <a:prstGeom prst="flowChartMulti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«Я и моя семья!»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6516216" y="332656"/>
            <a:ext cx="2808312" cy="1728192"/>
          </a:xfrm>
          <a:prstGeom prst="flowChartMulti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«Я и мои друзья!»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3635896" y="188640"/>
            <a:ext cx="2304256" cy="1512168"/>
          </a:xfrm>
          <a:prstGeom prst="flowChartMulti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Моё Я»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0" name="Блок-схема: несколько документов 9"/>
          <p:cNvSpPr/>
          <p:nvPr/>
        </p:nvSpPr>
        <p:spPr>
          <a:xfrm>
            <a:off x="323528" y="4149080"/>
            <a:ext cx="2736304" cy="1778496"/>
          </a:xfrm>
          <a:prstGeom prst="flowChartMulti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«Я и мой край родной!»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" name="Блок-схема: несколько документов 10"/>
          <p:cNvSpPr/>
          <p:nvPr/>
        </p:nvSpPr>
        <p:spPr>
          <a:xfrm>
            <a:off x="6551712" y="4149080"/>
            <a:ext cx="2592288" cy="1800200"/>
          </a:xfrm>
          <a:prstGeom prst="flowChartMulti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«Я и природа!»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Блок-схема: несколько документов 11"/>
          <p:cNvSpPr/>
          <p:nvPr/>
        </p:nvSpPr>
        <p:spPr>
          <a:xfrm>
            <a:off x="3419872" y="4509120"/>
            <a:ext cx="2808312" cy="1872208"/>
          </a:xfrm>
          <a:prstGeom prst="flowChartMulti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«Я и социум!»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Georgia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4932040" y="1556792"/>
            <a:ext cx="0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/>
          <p:nvPr/>
        </p:nvCxnSpPr>
        <p:spPr>
          <a:xfrm rot="5400000">
            <a:off x="2663788" y="3825044"/>
            <a:ext cx="720080" cy="504056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/>
          <p:nvPr/>
        </p:nvCxnSpPr>
        <p:spPr>
          <a:xfrm>
            <a:off x="6444208" y="3717032"/>
            <a:ext cx="648072" cy="576064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860032" y="4077072"/>
            <a:ext cx="0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/>
          <p:nvPr/>
        </p:nvCxnSpPr>
        <p:spPr>
          <a:xfrm flipV="1">
            <a:off x="6444208" y="1916832"/>
            <a:ext cx="720080" cy="504056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/>
          <p:nvPr/>
        </p:nvCxnSpPr>
        <p:spPr>
          <a:xfrm rot="16200000" flipV="1">
            <a:off x="2519772" y="1808820"/>
            <a:ext cx="792088" cy="576064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4297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71604" y="1071546"/>
            <a:ext cx="6572296" cy="43577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Методический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0"/>
            <a:ext cx="7344816" cy="571501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\Desktop\УЧИТЕЛЬ ГОДА ФОТО\SAM_927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1700808"/>
            <a:ext cx="4644008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Горизонтальный свиток 6"/>
          <p:cNvSpPr/>
          <p:nvPr/>
        </p:nvSpPr>
        <p:spPr>
          <a:xfrm>
            <a:off x="323528" y="0"/>
            <a:ext cx="8820472" cy="90872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Уголки духовно-нравственного развития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G:\Фото Нади Учитель года\SAM_922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988840"/>
            <a:ext cx="467950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 7"/>
          <p:cNvSpPr/>
          <p:nvPr/>
        </p:nvSpPr>
        <p:spPr>
          <a:xfrm>
            <a:off x="5436096" y="1340768"/>
            <a:ext cx="4608512" cy="14904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u="sng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980728"/>
            <a:ext cx="4536504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Мини- музей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«Русская изба»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908720"/>
            <a:ext cx="4355976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Мини-музей 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«Русская матрешка»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40568" y="0"/>
            <a:ext cx="96845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-396552" y="188640"/>
            <a:ext cx="4392488" cy="1008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ЛЛЕЯ БОЕВОЙ СЛАВЫ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lenovo\Desktop\УЧИТЕЛЬ ГОДА ФОТО\SAM_927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96552" y="1556792"/>
            <a:ext cx="439248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lenovo\Desktop\УЧИТЕЛЬ ГОДА ФОТО\SAM_927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1412776"/>
            <a:ext cx="460851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72000" y="188640"/>
            <a:ext cx="4320480" cy="1008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Картины Мельникова Г.Г.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4297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2843808" y="1988840"/>
            <a:ext cx="3960440" cy="216024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Модуль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«Доброта»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683568" y="404664"/>
            <a:ext cx="2304256" cy="1512168"/>
          </a:xfrm>
          <a:prstGeom prst="flowChartMulti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«Я и моя семья!»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6516216" y="332656"/>
            <a:ext cx="2808312" cy="1728192"/>
          </a:xfrm>
          <a:prstGeom prst="flowChartMulti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«Я и мои друзья!»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3635896" y="188640"/>
            <a:ext cx="2304256" cy="1512168"/>
          </a:xfrm>
          <a:prstGeom prst="flowChartMulti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Моё Я»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0" name="Блок-схема: несколько документов 9"/>
          <p:cNvSpPr/>
          <p:nvPr/>
        </p:nvSpPr>
        <p:spPr>
          <a:xfrm>
            <a:off x="323528" y="4149080"/>
            <a:ext cx="2736304" cy="1778496"/>
          </a:xfrm>
          <a:prstGeom prst="flowChartMulti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«Я и мой край родной!»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" name="Блок-схема: несколько документов 10"/>
          <p:cNvSpPr/>
          <p:nvPr/>
        </p:nvSpPr>
        <p:spPr>
          <a:xfrm>
            <a:off x="6551712" y="4149080"/>
            <a:ext cx="2592288" cy="1800200"/>
          </a:xfrm>
          <a:prstGeom prst="flowChartMulti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«Я и природа!»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Блок-схема: несколько документов 11"/>
          <p:cNvSpPr/>
          <p:nvPr/>
        </p:nvSpPr>
        <p:spPr>
          <a:xfrm>
            <a:off x="3419872" y="4509120"/>
            <a:ext cx="2808312" cy="1872208"/>
          </a:xfrm>
          <a:prstGeom prst="flowChartMulti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«Я и социум!»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Georgia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4932040" y="1556792"/>
            <a:ext cx="0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/>
          <p:nvPr/>
        </p:nvCxnSpPr>
        <p:spPr>
          <a:xfrm rot="5400000">
            <a:off x="2663788" y="3825044"/>
            <a:ext cx="720080" cy="504056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/>
          <p:nvPr/>
        </p:nvCxnSpPr>
        <p:spPr>
          <a:xfrm>
            <a:off x="6444208" y="3717032"/>
            <a:ext cx="648072" cy="576064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860032" y="4077072"/>
            <a:ext cx="0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/>
          <p:nvPr/>
        </p:nvCxnSpPr>
        <p:spPr>
          <a:xfrm flipV="1">
            <a:off x="6444208" y="1916832"/>
            <a:ext cx="720080" cy="504056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/>
          <p:nvPr/>
        </p:nvCxnSpPr>
        <p:spPr>
          <a:xfrm rot="16200000" flipV="1">
            <a:off x="2519772" y="1808820"/>
            <a:ext cx="792088" cy="576064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42978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G:\фото для презентации 18\SAM_936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500174"/>
            <a:ext cx="4458258" cy="4429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Горизонтальный свиток 3"/>
          <p:cNvSpPr/>
          <p:nvPr/>
        </p:nvSpPr>
        <p:spPr>
          <a:xfrm>
            <a:off x="1071538" y="0"/>
            <a:ext cx="7000924" cy="121442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Развивающая игра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«Добрые дела»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G:\фото для презентации 18\SAM_936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571612"/>
            <a:ext cx="4211960" cy="4214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42978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G:\DCIM\100PHOTO\SAM_93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556792"/>
            <a:ext cx="4860032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DCIM\100PHOTO\SAM_932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1628800"/>
            <a:ext cx="4752528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Горизонтальный свиток 5"/>
          <p:cNvSpPr/>
          <p:nvPr/>
        </p:nvSpPr>
        <p:spPr>
          <a:xfrm>
            <a:off x="251520" y="0"/>
            <a:ext cx="3960440" cy="136592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Развивающая игра 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«Птица Счастья»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004048" y="0"/>
            <a:ext cx="4320480" cy="141277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Развивающая игра 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«Солнышко- мирилка»»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 стрелкой 38"/>
          <p:cNvCxnSpPr/>
          <p:nvPr/>
        </p:nvCxnSpPr>
        <p:spPr>
          <a:xfrm>
            <a:off x="6372200" y="2924944"/>
            <a:ext cx="1333054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4297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71604" y="1071546"/>
            <a:ext cx="6572296" cy="43577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Методический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3059832" y="1412776"/>
            <a:ext cx="3528392" cy="2736304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Модуль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«Дорога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человечности!»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0" y="1628800"/>
            <a:ext cx="2088232" cy="1656184"/>
          </a:xfrm>
          <a:prstGeom prst="cloudCallout">
            <a:avLst/>
          </a:prstGeom>
          <a:solidFill>
            <a:srgbClr val="00B0F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«Будь здоров»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251520" y="0"/>
            <a:ext cx="2267744" cy="1620760"/>
          </a:xfrm>
          <a:prstGeom prst="cloudCallout">
            <a:avLst/>
          </a:prstGeom>
          <a:solidFill>
            <a:srgbClr val="00B0F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«Мы Россияне»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2411760" y="0"/>
            <a:ext cx="2808312" cy="1584176"/>
          </a:xfrm>
          <a:prstGeom prst="cloudCallout">
            <a:avLst/>
          </a:prstGeom>
          <a:solidFill>
            <a:srgbClr val="00B0F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«Музыка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льный уголок»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7308304" y="980728"/>
            <a:ext cx="2232248" cy="1656184"/>
          </a:xfrm>
          <a:prstGeom prst="cloudCallout">
            <a:avLst/>
          </a:prstGeom>
          <a:solidFill>
            <a:srgbClr val="00B0F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«Природа»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7092280" y="2636912"/>
            <a:ext cx="2537376" cy="1944216"/>
          </a:xfrm>
          <a:prstGeom prst="cloudCallou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«Проектирование»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5796136" y="4697760"/>
            <a:ext cx="2592288" cy="2160240"/>
          </a:xfrm>
          <a:prstGeom prst="cloudCallout">
            <a:avLst/>
          </a:prstGeom>
          <a:solidFill>
            <a:srgbClr val="00B0F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 гостях у деда Краеведа»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0" y="3356992"/>
            <a:ext cx="2627784" cy="1872208"/>
          </a:xfrm>
          <a:prstGeom prst="cloudCallout">
            <a:avLst/>
          </a:prstGeom>
          <a:solidFill>
            <a:srgbClr val="00B0F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«Взаимодействие с родителями»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3563888" y="4293096"/>
            <a:ext cx="2520280" cy="1916832"/>
          </a:xfrm>
          <a:prstGeom prst="cloudCallout">
            <a:avLst/>
          </a:prstGeom>
          <a:solidFill>
            <a:srgbClr val="00B0F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«Психологический центр»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5220072" y="0"/>
            <a:ext cx="2232248" cy="1512168"/>
          </a:xfrm>
          <a:prstGeom prst="cloudCallout">
            <a:avLst/>
          </a:prstGeom>
          <a:solidFill>
            <a:srgbClr val="00B0F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«Умелые ручки»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Выноска-облако 54"/>
          <p:cNvSpPr/>
          <p:nvPr/>
        </p:nvSpPr>
        <p:spPr>
          <a:xfrm>
            <a:off x="323528" y="5085184"/>
            <a:ext cx="3312368" cy="1706488"/>
          </a:xfrm>
          <a:prstGeom prst="cloudCallout">
            <a:avLst/>
          </a:prstGeom>
          <a:solidFill>
            <a:srgbClr val="00B0F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«Работа с педагогами»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4297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71604" y="1071546"/>
            <a:ext cx="6572296" cy="43577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Методический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908720"/>
            <a:ext cx="6984776" cy="47874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0" y="0"/>
            <a:ext cx="4499992" cy="155679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«Мы-Россияне!»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lenovo\Desktop\работа22\SAM_825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3212976"/>
            <a:ext cx="4752528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C:\Users\lenovo\Desktop\работа22\SAM_837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9504" y="-171400"/>
            <a:ext cx="4464496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lenovo\Desktop\работа22\SAM_828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1556792"/>
            <a:ext cx="424847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4297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71604" y="1071546"/>
            <a:ext cx="6572296" cy="43577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Методический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692696"/>
            <a:ext cx="7175150" cy="5400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ln w="10541" cmpd="sng">
                <a:noFill/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ФОТО\Новая папка\День победы Будяну\DSC032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476672"/>
            <a:ext cx="720080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42978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G:\фото для презентации 18\SAM_935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4986" y="1285860"/>
            <a:ext cx="4341030" cy="4429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G:\фото для презентации 18\SAM_936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1285860"/>
            <a:ext cx="4214810" cy="4357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Горизонтальный свиток 4"/>
          <p:cNvSpPr/>
          <p:nvPr/>
        </p:nvSpPr>
        <p:spPr>
          <a:xfrm>
            <a:off x="1428728" y="142852"/>
            <a:ext cx="7215238" cy="10332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Центр  «Мы –Россияне!»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4297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71604" y="1071546"/>
            <a:ext cx="6572296" cy="43577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Методический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12776"/>
            <a:ext cx="9217024" cy="475252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i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0" y="0"/>
            <a:ext cx="4499992" cy="141277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Музыкальный уголок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572000" y="0"/>
            <a:ext cx="4752528" cy="141277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«Умелые ручки»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фото\SAM_5487 - копи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628800"/>
            <a:ext cx="4824536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фото домашние\SAM_635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556792"/>
            <a:ext cx="453650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40568" y="0"/>
            <a:ext cx="968456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F:\Если хочешь быть здоровым\SAM_1417.JPG"/>
          <p:cNvPicPr/>
          <p:nvPr/>
        </p:nvPicPr>
        <p:blipFill>
          <a:blip r:embed="rId3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4788024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Горизонтальный свиток 3"/>
          <p:cNvSpPr/>
          <p:nvPr/>
        </p:nvSpPr>
        <p:spPr>
          <a:xfrm>
            <a:off x="-396552" y="0"/>
            <a:ext cx="5468618" cy="170080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 «Будь здоров»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G:\DCIM\100PHOTO\SAM_935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324544" y="1772816"/>
            <a:ext cx="453650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D:\фото домашние\SAM_721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6056" y="0"/>
            <a:ext cx="3856512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42978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C:\Users\lenovo\Desktop\работа\SAM_775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412776"/>
            <a:ext cx="4716016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lenovo\Desktop\работа22\SAM_868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1484784"/>
            <a:ext cx="468052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Горизонтальный свиток 6"/>
          <p:cNvSpPr/>
          <p:nvPr/>
        </p:nvSpPr>
        <p:spPr>
          <a:xfrm>
            <a:off x="1115616" y="0"/>
            <a:ext cx="6840760" cy="1412776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 «Природа»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42978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C:\Users\lenovo\Desktop\работа\SAM_723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772816"/>
            <a:ext cx="4716016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Горизонтальный свиток 5"/>
          <p:cNvSpPr/>
          <p:nvPr/>
        </p:nvSpPr>
        <p:spPr>
          <a:xfrm>
            <a:off x="467544" y="0"/>
            <a:ext cx="8244408" cy="126876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 « Природа»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G:\Акция  Сирень Победы\DSC0479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1844824"/>
            <a:ext cx="442798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4297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71604" y="1071546"/>
            <a:ext cx="6572296" cy="43577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Методический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692696"/>
            <a:ext cx="7175150" cy="5400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lenovo\Desktop\УЧИТЕЛЬ ГОДА ФОТО\SAM_529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1" y="1628800"/>
            <a:ext cx="4752529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Горизонтальный свиток 5"/>
          <p:cNvSpPr/>
          <p:nvPr/>
        </p:nvSpPr>
        <p:spPr>
          <a:xfrm>
            <a:off x="1187624" y="0"/>
            <a:ext cx="6696744" cy="1365928"/>
          </a:xfrm>
          <a:prstGeom prst="horizontalScroll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«День матери»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lenovo\Desktop\ФОТО БУДЯНУ К ЭССЕ\SAM_73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1628800"/>
            <a:ext cx="413995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4297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71604" y="1071546"/>
            <a:ext cx="6572296" cy="43577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Методический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692696"/>
            <a:ext cx="7175150" cy="5400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899592" y="0"/>
            <a:ext cx="7992888" cy="155679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 «Поклонимся, великим тем годам»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lenovo\Desktop\фото 9 мая\SAM_83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1916832"/>
            <a:ext cx="460851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lenovo\Desktop\фото 9 мая\SAM_837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844824"/>
            <a:ext cx="486003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40568" y="0"/>
            <a:ext cx="968456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L:\аня утренник\IMG_9982.JPG"/>
          <p:cNvPicPr/>
          <p:nvPr/>
        </p:nvPicPr>
        <p:blipFill>
          <a:blip r:embed="rId3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285784" y="1928802"/>
            <a:ext cx="4143404" cy="4022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Горизонтальный свиток 3"/>
          <p:cNvSpPr/>
          <p:nvPr/>
        </p:nvSpPr>
        <p:spPr>
          <a:xfrm>
            <a:off x="-428660" y="188640"/>
            <a:ext cx="4500594" cy="136815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« Русская ярмарка»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lenovo\Desktop\работа\SAM_75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43372" y="3357562"/>
            <a:ext cx="4786346" cy="3500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3" descr="C:\Users\lenovo\Desktop\работа22\SAM_788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6248" y="0"/>
            <a:ext cx="4572032" cy="3357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4297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Горизонтальный свиток 6"/>
          <p:cNvSpPr/>
          <p:nvPr/>
        </p:nvSpPr>
        <p:spPr>
          <a:xfrm>
            <a:off x="395536" y="0"/>
            <a:ext cx="4247902" cy="155679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«Великая Пасха»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D:\фото\SAM_55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88840"/>
            <a:ext cx="486003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Users\lenovo\Desktop\работа\SAM_568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0"/>
            <a:ext cx="4680520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C:\Users\lenovo\Desktop\Батюшк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3068960"/>
            <a:ext cx="4716016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4297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Горизонтальный свиток 6"/>
          <p:cNvSpPr/>
          <p:nvPr/>
        </p:nvSpPr>
        <p:spPr>
          <a:xfrm>
            <a:off x="755576" y="0"/>
            <a:ext cx="8388424" cy="134076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Кружок  «В гостях у деда Краеведа»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lenovo\Desktop\работа22\SAM_867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628800"/>
            <a:ext cx="442798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lenovo\Desktop\работа22\SAM_867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984" y="1556792"/>
            <a:ext cx="4716016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4297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71604" y="1071546"/>
            <a:ext cx="6572296" cy="43577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Методический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692696"/>
            <a:ext cx="7175150" cy="5400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ln w="10541" cmpd="sng">
                <a:noFill/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F:\ФОТО БУДЯНУ К ЭССЕ\SAM_53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5656" y="764704"/>
            <a:ext cx="6696744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4297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Горизонтальный свиток 6"/>
          <p:cNvSpPr/>
          <p:nvPr/>
        </p:nvSpPr>
        <p:spPr>
          <a:xfrm>
            <a:off x="395536" y="0"/>
            <a:ext cx="4247902" cy="155679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Выступление детей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lenovo\Desktop\работа22\SAM_823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420888"/>
            <a:ext cx="442798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D:\фото домашние\SAM_683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63480" y="3068960"/>
            <a:ext cx="4680520" cy="3552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D:\фото домашние\SAM_715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6314" y="0"/>
            <a:ext cx="4536504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4297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Горизонтальный свиток 6"/>
          <p:cNvSpPr/>
          <p:nvPr/>
        </p:nvSpPr>
        <p:spPr>
          <a:xfrm>
            <a:off x="395536" y="0"/>
            <a:ext cx="4247902" cy="155679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 акциях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pf.mail.ru/cgi-bin/readmsg?id=14489744860000000165;0;4&amp;af_preview=1&amp;exif=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3140968"/>
            <a:ext cx="4427984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apf.mail.ru/cgi-bin/readmsg?id=14489744860000000165;0;3&amp;af_preview=1&amp;exif=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60032" y="0"/>
            <a:ext cx="4283968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s://apf.mail.ru/cgi-bin/readmsg?id=14440480040000000809;0;5&amp;af_preview=1&amp;exif=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1772816"/>
            <a:ext cx="471601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42978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D:\фото\SAM_5485 - копи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700808"/>
            <a:ext cx="475208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фото\SAM_553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3140968"/>
            <a:ext cx="4608512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Горизонтальный свиток 6"/>
          <p:cNvSpPr/>
          <p:nvPr/>
        </p:nvSpPr>
        <p:spPr>
          <a:xfrm>
            <a:off x="357158" y="0"/>
            <a:ext cx="4572032" cy="134076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Психологический центр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D:\фото\SAM_578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0"/>
            <a:ext cx="4283968" cy="3405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4297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71604" y="1071546"/>
            <a:ext cx="6572296" cy="43577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Методический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908720"/>
            <a:ext cx="7031134" cy="480629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фото домашние\SAM_718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427984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lenovo\Desktop\работа22\SAM_784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356992"/>
            <a:ext cx="4427984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Горизонтальный свиток 6"/>
          <p:cNvSpPr/>
          <p:nvPr/>
        </p:nvSpPr>
        <p:spPr>
          <a:xfrm>
            <a:off x="4572000" y="0"/>
            <a:ext cx="4572000" cy="1869984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lenovo\Desktop\работа22\SAM_889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99992" y="1700808"/>
            <a:ext cx="489654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42978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G:\фото для презентации 18\SAM_936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1714488"/>
            <a:ext cx="4176464" cy="4071966"/>
          </a:xfrm>
          <a:prstGeom prst="rect">
            <a:avLst/>
          </a:prstGeom>
          <a:ln w="76200"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Горизонтальный свиток 4"/>
          <p:cNvSpPr/>
          <p:nvPr/>
        </p:nvSpPr>
        <p:spPr>
          <a:xfrm>
            <a:off x="928662" y="0"/>
            <a:ext cx="7858180" cy="128586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lenovo\Desktop\мои работы\SAM_90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8762" y="1714488"/>
            <a:ext cx="4083238" cy="4071966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42978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G:\фото для презентации 18\SAM_935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052736"/>
            <a:ext cx="4716016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G:\фото для презентации 18\SAM_935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1124744"/>
            <a:ext cx="4680520" cy="492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сохраненные данные 4"/>
          <p:cNvSpPr/>
          <p:nvPr/>
        </p:nvSpPr>
        <p:spPr>
          <a:xfrm>
            <a:off x="1907704" y="0"/>
            <a:ext cx="5544616" cy="1017312"/>
          </a:xfrm>
          <a:prstGeom prst="flowChartOnlineStorag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4297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71604" y="1071546"/>
            <a:ext cx="6572296" cy="43577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Методический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692696"/>
            <a:ext cx="7175150" cy="5400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lenovo\Desktop\УЧИТЕЛЬ ГОДА ФОТО\SAM_53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429000"/>
            <a:ext cx="500404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Горизонтальный свиток 6"/>
          <p:cNvSpPr/>
          <p:nvPr/>
        </p:nvSpPr>
        <p:spPr>
          <a:xfrm>
            <a:off x="4788024" y="0"/>
            <a:ext cx="4355976" cy="1700808"/>
          </a:xfrm>
          <a:prstGeom prst="horizontalScroll">
            <a:avLst/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педагогами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G:\Интеллектуальная игра 26.03.2015г.ФОТО\DSC0444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4932040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lenovo\Desktop\работа\SAM_734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39544" y="1700808"/>
            <a:ext cx="442900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4297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71604" y="1071546"/>
            <a:ext cx="6572296" cy="43577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Методический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76672"/>
            <a:ext cx="8352928" cy="57606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355976" y="0"/>
            <a:ext cx="5040560" cy="1556792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Связь с социумом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lenovo\Desktop\работа22\SAM_80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355976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lenovo\Desktop\работа\SAM_712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212976"/>
            <a:ext cx="4283968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lenovo\Desktop\Статья на сайт ДОСААФ\SAM_870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99992" y="1484784"/>
            <a:ext cx="489654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4297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71604" y="1071546"/>
            <a:ext cx="6572296" cy="43577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Методический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692696"/>
            <a:ext cx="7175150" cy="5400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lenovo\Desktop\УЧИТЕЛЬ ГОДА ФОТО\SAM_56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980728"/>
            <a:ext cx="471601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Горизонтальный свиток 7"/>
          <p:cNvSpPr/>
          <p:nvPr/>
        </p:nvSpPr>
        <p:spPr>
          <a:xfrm>
            <a:off x="467544" y="-243408"/>
            <a:ext cx="8280920" cy="112474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Связь с социумом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фото домашние\SAM_658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836712"/>
            <a:ext cx="446449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Users\lenovo\Desktop\работа\SAM_659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43808" y="3429000"/>
            <a:ext cx="4363552" cy="362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429783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Диаграмма 10"/>
          <p:cNvGraphicFramePr/>
          <p:nvPr/>
        </p:nvGraphicFramePr>
        <p:xfrm>
          <a:off x="1714480" y="857232"/>
          <a:ext cx="6596066" cy="4921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5" y="0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M:\DCIM\100PHOTO\SAM_256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screen">
            <a:extLst/>
          </a:blip>
          <a:srcRect/>
          <a:stretch/>
        </p:blipFill>
        <p:spPr>
          <a:xfrm>
            <a:off x="1142976" y="1071546"/>
            <a:ext cx="6840759" cy="4896544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smtClean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1413" y="0"/>
            <a:ext cx="4176712" cy="7921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42978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692696"/>
            <a:ext cx="414096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764704"/>
            <a:ext cx="3998818" cy="3003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Горизонтальный свиток 6"/>
          <p:cNvSpPr/>
          <p:nvPr/>
        </p:nvSpPr>
        <p:spPr>
          <a:xfrm>
            <a:off x="539552" y="0"/>
            <a:ext cx="8604448" cy="98072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Мои  страницы  на Сайтах 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3498728"/>
            <a:ext cx="4572000" cy="3359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536" y="3573016"/>
            <a:ext cx="4139952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40568" y="0"/>
            <a:ext cx="96845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Горизонтальный свиток 7"/>
          <p:cNvSpPr/>
          <p:nvPr/>
        </p:nvSpPr>
        <p:spPr>
          <a:xfrm>
            <a:off x="0" y="0"/>
            <a:ext cx="8388424" cy="112474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C:\Documents and Settings\User\%D0%9C%D0%BE%D0%B8 %D0%B4%D0%BE%D0%BA%D1%83%D0%BC%D0%B5%D0%BD%D1%82%D1%8B\%D1%83%D0%B4 %D0%91%D1%83%D0%B4%D1%8F%D0%BD%D1%83 - 0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C:\Documents and Settings\User\%D0%9C%D0%BE%D0%B8 %D0%B4%D0%BE%D0%BA%D1%83%D0%BC%D0%B5%D0%BD%D1%82%D1%8B\%D1%83%D0%B4 %D0%91%D1%83%D0%B4%D1%8F%D0%BD%D1%83 - 0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C:\Documents and Settings\User\%D0%9C%D0%BE%D0%B8 %D0%B4%D0%BE%D0%BA%D1%83%D0%BC%D0%B5%D0%BD%D1%82%D1%8B\%D1%83%D0%B4 %D0%91%D1%83%D0%B4%D1%8F%D0%BD%D1%83 - 0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000108"/>
            <a:ext cx="7786742" cy="5561959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40568" y="0"/>
            <a:ext cx="96845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Горизонтальный свиток 7"/>
          <p:cNvSpPr/>
          <p:nvPr/>
        </p:nvSpPr>
        <p:spPr>
          <a:xfrm>
            <a:off x="0" y="0"/>
            <a:ext cx="8388424" cy="112474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C:\Documents and Settings\User\%D0%9C%D0%BE%D0%B8 %D0%B4%D0%BE%D0%BA%D1%83%D0%BC%D0%B5%D0%BD%D1%82%D1%8B\%D1%83%D0%B4 %D0%91%D1%83%D0%B4%D1%8F%D0%BD%D1%83 - 0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C:\Documents and Settings\User\%D0%9C%D0%BE%D0%B8 %D0%B4%D0%BE%D0%BA%D1%83%D0%BC%D0%B5%D0%BD%D1%82%D1%8B\%D1%83%D0%B4 %D0%91%D1%83%D0%B4%D1%8F%D0%BD%D1%83 - 0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Documents and Settings\User\Мои документы\уд Будяну - 00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1214422"/>
            <a:ext cx="3694119" cy="5214974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31" name="AutoShape 7" descr="C:\Documents and Settings\User\%D0%9C%D0%BE%D0%B8 %D0%B4%D0%BE%D0%BA%D1%83%D0%BC%D0%B5%D0%BD%D1%82%D1%8B\%D1%83%D0%B4 %D0%91%D1%83%D0%B4%D1%8F%D0%BD%D1%83 - 0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C:\Documents and Settings\User\Мои документы\уд Будяну - 00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1214422"/>
            <a:ext cx="3682297" cy="5214974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4297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71604" y="1071546"/>
            <a:ext cx="6572296" cy="43577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Методический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908720"/>
            <a:ext cx="6984776" cy="47874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G:\ФОТО Общие со всех групп\DSC0375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772816"/>
            <a:ext cx="4644008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lenovo\Desktop\работа\фото садик\SAM_75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9992" y="1700808"/>
            <a:ext cx="482453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Горизонтальный свиток 6"/>
          <p:cNvSpPr/>
          <p:nvPr/>
        </p:nvSpPr>
        <p:spPr>
          <a:xfrm>
            <a:off x="395536" y="0"/>
            <a:ext cx="8568952" cy="155679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5" y="0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5" name="Picture 1" descr="F:\ФОТО БУДЯНУ К ЭССЕ\SAM_730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96340" y="1124744"/>
            <a:ext cx="6544012" cy="5167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5" y="0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smtClean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Федеральный   Закон  «Об образовании в РФ» ,ФГОС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  , Конвенция о правах ребенка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Documents and Settings\User\Рабочий стол\Фото\DSC0629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1538" y="1643050"/>
            <a:ext cx="7000924" cy="4529987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  <a:ln>
            <a:solidFill>
              <a:srgbClr val="0070C0"/>
            </a:solidFill>
          </a:ln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5" y="0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smtClean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0" name="Куб 9"/>
          <p:cNvSpPr/>
          <p:nvPr/>
        </p:nvSpPr>
        <p:spPr>
          <a:xfrm>
            <a:off x="3131840" y="0"/>
            <a:ext cx="3384376" cy="2268888"/>
          </a:xfrm>
          <a:prstGeom prst="cub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Цилиндр 10"/>
          <p:cNvSpPr/>
          <p:nvPr/>
        </p:nvSpPr>
        <p:spPr>
          <a:xfrm>
            <a:off x="179512" y="2276872"/>
            <a:ext cx="3024336" cy="1648200"/>
          </a:xfrm>
          <a:prstGeom prst="can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детьми 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Цилиндр 11"/>
          <p:cNvSpPr/>
          <p:nvPr/>
        </p:nvSpPr>
        <p:spPr>
          <a:xfrm>
            <a:off x="395536" y="4653136"/>
            <a:ext cx="3096344" cy="1728192"/>
          </a:xfrm>
          <a:prstGeom prst="can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педагогами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6156176" y="2132856"/>
            <a:ext cx="2808312" cy="1800200"/>
          </a:xfrm>
          <a:prstGeom prst="can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</a:t>
            </a:r>
          </a:p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родителями 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Цилиндр 13"/>
          <p:cNvSpPr/>
          <p:nvPr/>
        </p:nvSpPr>
        <p:spPr>
          <a:xfrm>
            <a:off x="5724128" y="4869160"/>
            <a:ext cx="2664296" cy="1648200"/>
          </a:xfrm>
          <a:prstGeom prst="can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Связь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социумом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156176" y="1700808"/>
            <a:ext cx="1265598" cy="83711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004048" y="2348880"/>
            <a:ext cx="1224136" cy="244827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699792" y="2420888"/>
            <a:ext cx="1584176" cy="237626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1115616" y="1556792"/>
            <a:ext cx="1944216" cy="64807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4297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Горизонтальный свиток 6"/>
          <p:cNvSpPr/>
          <p:nvPr/>
        </p:nvSpPr>
        <p:spPr>
          <a:xfrm>
            <a:off x="1043608" y="-171400"/>
            <a:ext cx="7560840" cy="158195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Образовательная программа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Documents and Settings\User\Мои документы\образовательная программа.jpg"/>
          <p:cNvPicPr>
            <a:picLocks noChangeAspect="1" noChangeArrowheads="1"/>
          </p:cNvPicPr>
          <p:nvPr/>
        </p:nvPicPr>
        <p:blipFill>
          <a:blip r:embed="rId3" cstate="screen"/>
          <a:srcRect t="3183"/>
          <a:stretch>
            <a:fillRect/>
          </a:stretch>
        </p:blipFill>
        <p:spPr bwMode="auto">
          <a:xfrm>
            <a:off x="1835696" y="1340768"/>
            <a:ext cx="5571594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tImage (9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42978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/>
          <p:nvPr/>
        </p:nvPicPr>
        <p:blipFill>
          <a:blip r:embed="rId3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363591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Рисунок 5" descr="C:\Users\ПК\Desktop\Новая папка (2)\DSC05525.JPG"/>
          <p:cNvPicPr/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4644008" y="1700808"/>
            <a:ext cx="449999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Горизонтальный свиток 6"/>
          <p:cNvSpPr/>
          <p:nvPr/>
        </p:nvSpPr>
        <p:spPr>
          <a:xfrm>
            <a:off x="1043608" y="-171400"/>
            <a:ext cx="7560840" cy="158195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Творческая группа педагогов 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2364</TotalTime>
  <Words>364</Words>
  <Application>Microsoft Office PowerPoint</Application>
  <PresentationFormat>Экран (4:3)</PresentationFormat>
  <Paragraphs>124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Default Theme</vt:lpstr>
      <vt:lpstr>Слайд 1</vt:lpstr>
      <vt:lpstr>Слайд 2</vt:lpstr>
      <vt:lpstr>Слайд 3</vt:lpstr>
      <vt:lpstr>      </vt:lpstr>
      <vt:lpstr>      </vt:lpstr>
      <vt:lpstr>      </vt:lpstr>
      <vt:lpstr>    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Janzim</cp:lastModifiedBy>
  <cp:revision>276</cp:revision>
  <dcterms:created xsi:type="dcterms:W3CDTF">2014-11-11T12:03:14Z</dcterms:created>
  <dcterms:modified xsi:type="dcterms:W3CDTF">2017-09-23T17:43:00Z</dcterms:modified>
</cp:coreProperties>
</file>