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77" r:id="rId9"/>
    <p:sldId id="266" r:id="rId10"/>
    <p:sldId id="278" r:id="rId11"/>
    <p:sldId id="268" r:id="rId12"/>
    <p:sldId id="269" r:id="rId13"/>
    <p:sldId id="279" r:id="rId14"/>
    <p:sldId id="270" r:id="rId15"/>
    <p:sldId id="28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24" autoAdjust="0"/>
  </p:normalViewPr>
  <p:slideViewPr>
    <p:cSldViewPr>
      <p:cViewPr>
        <p:scale>
          <a:sx n="77" d="100"/>
          <a:sy n="77" d="100"/>
        </p:scale>
        <p:origin x="-2604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858180" cy="378621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МАСТЕР-КЛАСС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 РОДИТЕЛЕЙ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Олимпиада по правилам дорожного движения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61039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6e33d550dc162366a02003089ab9894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730840">
            <a:off x="4357686" y="2786058"/>
            <a:ext cx="3772503" cy="3125788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этап «Дорожная безопасность»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5214950"/>
            <a:ext cx="8229600" cy="104298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Чем может быть опасен стоящий у дороги транспорт?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14348" y="285728"/>
            <a:ext cx="8229600" cy="1285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Как необходимо пересекать проезжую часть пешеходам?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42910" y="1428736"/>
            <a:ext cx="8229600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Как необходимо пересекать пешеходам проезжую часть при отсутствии пешехода или перекрестка?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14282" y="3929066"/>
            <a:ext cx="8229600" cy="1311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Как необходимо садиться в транспортное средство и выходить из него?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03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00164" y="0"/>
            <a:ext cx="5372080" cy="11430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Вопросы: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4282" y="1214422"/>
            <a:ext cx="822960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Чем могут быть опасны кусты, заборы, деревья, дома возле дороги?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57158" y="2285992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чем опасность, когда пешеход стоит на тротуаре,</a:t>
            </a:r>
            <a:r>
              <a:rPr kumimoji="0" lang="ru-RU" sz="32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 самом углу перекрестка?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-214346" y="4214818"/>
            <a:ext cx="8229600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Из каких основных элементов состоит дорога?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0" y="5286364"/>
            <a:ext cx="8229600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Чем опасен медленно приближающийся автомобиль?</a:t>
            </a:r>
            <a:endParaRPr kumimoji="0" lang="ru-RU" sz="3200" i="0" u="none" strike="noStrike" kern="1200" normalizeH="0" baseline="0" noProof="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33972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14810" y="2643182"/>
            <a:ext cx="3896215" cy="3097203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этап «Знаешь ли ты?»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28596" y="1714488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Тот, кто управляет каким-либо транспортом.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1071546"/>
            <a:ext cx="821537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</a:t>
            </a:r>
            <a:r>
              <a:rPr kumimoji="0" lang="ru-RU" sz="32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ак</a:t>
            </a: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еще называют водителя?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28596" y="428604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Тот, кого везут в трамвае, автобусе?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7158" y="4000504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чем приехала Золушка на бал?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714348" y="4643446"/>
            <a:ext cx="8229600" cy="882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Тот, кто идет по дороге.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85720" y="5286388"/>
            <a:ext cx="8229600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Двух- или трехколесное транспортное средство для детей?</a:t>
            </a:r>
            <a:endParaRPr kumimoji="0" lang="ru-RU" sz="3200" b="0" i="0" u="none" strike="noStrike" kern="120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83266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Пин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3504" y="2857496"/>
            <a:ext cx="2589978" cy="2810401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этап 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Автобуквы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1571612"/>
            <a:ext cx="7643866" cy="78581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Составь  слово  из  букв: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142976" y="3643314"/>
            <a:ext cx="685804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800" i="0" u="none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 О,  А,  У,  И,  Е,  Ы,  Й,  Я.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57224" y="4786322"/>
            <a:ext cx="742955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Г,  Ж,  Д,  Л,  Н,  В,  Т,  Р,  П.</a:t>
            </a:r>
            <a:endParaRPr kumimoji="0" lang="ru-RU" sz="4800" b="0" i="0" u="none" strike="noStrike" kern="1200" cap="none" spc="0" normalizeH="0" baseline="0" noProof="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841056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500034" y="1214422"/>
            <a:ext cx="8229600" cy="4525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44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 О Л О Д Ц Ы ! ! 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 большое спасибо!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Вы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очень грамотные и заботливые родители!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7361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этап «Перекрёсток загадок»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Рисунок 2" descr="0_3edc6_6eb746b6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286124"/>
            <a:ext cx="3229829" cy="3087546"/>
          </a:xfrm>
          <a:prstGeom prst="rect">
            <a:avLst/>
          </a:prstGeom>
        </p:spPr>
      </p:pic>
      <p:pic>
        <p:nvPicPr>
          <p:cNvPr id="4" name="Рисунок 3" descr="10075043_znak_vopros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061554">
            <a:off x="4949860" y="2781837"/>
            <a:ext cx="857256" cy="950975"/>
          </a:xfrm>
          <a:prstGeom prst="rect">
            <a:avLst/>
          </a:prstGeom>
        </p:spPr>
      </p:pic>
      <p:pic>
        <p:nvPicPr>
          <p:cNvPr id="6" name="Рисунок 5" descr="10075043_znak_vopros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36751">
            <a:off x="5560689" y="2553580"/>
            <a:ext cx="857256" cy="950975"/>
          </a:xfrm>
          <a:prstGeom prst="rect">
            <a:avLst/>
          </a:prstGeom>
        </p:spPr>
      </p:pic>
      <p:pic>
        <p:nvPicPr>
          <p:cNvPr id="7" name="Рисунок 6" descr="10075043_znak_vopros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31611">
            <a:off x="6202891" y="2613335"/>
            <a:ext cx="857256" cy="95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85399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Загадки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4282" y="1857364"/>
            <a:ext cx="4214842" cy="407196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indent="0" algn="ctr">
              <a:buNone/>
            </a:pPr>
            <a:r>
              <a:rPr lang="ru-RU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Тут и вилка, тут и ложка.</a:t>
            </a:r>
          </a:p>
          <a:p>
            <a:pPr marL="0" indent="0" algn="ctr">
              <a:buNone/>
            </a:pPr>
            <a:r>
              <a:rPr lang="ru-RU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Подзаправился немножко.</a:t>
            </a:r>
          </a:p>
          <a:p>
            <a:pPr marL="0" indent="0" algn="ctr">
              <a:buNone/>
            </a:pPr>
            <a:r>
              <a:rPr lang="ru-RU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Накормили и собаку, </a:t>
            </a:r>
          </a:p>
          <a:p>
            <a:pPr marL="0" indent="0" algn="ctr">
              <a:buNone/>
            </a:pPr>
            <a:r>
              <a:rPr lang="ru-RU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Говорим спасибо знаку</a:t>
            </a:r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ru-RU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1857364"/>
            <a:ext cx="4143404" cy="407196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треугольнике два братца</a:t>
            </a:r>
          </a:p>
          <a:p>
            <a:pPr marL="0" lvl="0" indent="0" algn="ctr">
              <a:buNone/>
              <a:defRPr/>
            </a:pPr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День-деньской куда-то мчатся </a:t>
            </a:r>
          </a:p>
          <a:p>
            <a:pPr marL="0" lvl="0" indent="0" algn="ctr">
              <a:buNone/>
              <a:defRPr/>
            </a:pPr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Мы вопрос поставим так:</a:t>
            </a:r>
          </a:p>
          <a:p>
            <a:pPr marL="0" lvl="0" indent="0" algn="ctr">
              <a:buNone/>
              <a:defRPr/>
            </a:pPr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Что он значит, этот знак?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720906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3786190"/>
            <a:ext cx="5143536" cy="271464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lvl="0" indent="0" algn="ctr"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 дорожный на пути-</a:t>
            </a:r>
          </a:p>
          <a:p>
            <a:pPr marL="0" lvl="0" indent="0" algn="ctr"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 железный впереди</a:t>
            </a:r>
          </a:p>
          <a:p>
            <a:pPr marL="0" indent="0" algn="ctr">
              <a:buNone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загадка в знаке есть-</a:t>
            </a:r>
          </a:p>
          <a:p>
            <a:pPr marL="0" indent="0" algn="ctr">
              <a:buNone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опасен переезд?</a:t>
            </a:r>
          </a:p>
          <a:p>
            <a:pPr marL="0" lvl="0" indent="0" algn="ctr"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7" name="Содержимое 8"/>
          <p:cNvSpPr>
            <a:spLocks noGrp="1"/>
          </p:cNvSpPr>
          <p:nvPr>
            <p:ph sz="half" idx="2"/>
          </p:nvPr>
        </p:nvSpPr>
        <p:spPr>
          <a:xfrm>
            <a:off x="3857620" y="500042"/>
            <a:ext cx="4924460" cy="285752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lvl="0" indent="0" algn="ctr">
              <a:buNone/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Машины мчатся во весь опор.</a:t>
            </a:r>
          </a:p>
          <a:p>
            <a:pPr marL="0" lvl="0" indent="0" algn="ctr">
              <a:buNone/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вдруг навстречу знак: изображен на нем забор.</a:t>
            </a:r>
          </a:p>
          <a:p>
            <a:pPr marL="0" indent="0" algn="ctr">
              <a:buNone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тру глаза, гляжу в упор</a:t>
            </a:r>
          </a:p>
          <a:p>
            <a:pPr marL="0" indent="0" algn="ctr">
              <a:buNone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Шоссе закрыто на запор?</a:t>
            </a:r>
          </a:p>
          <a:p>
            <a:pPr marL="0" lvl="0" indent="0" algn="ctr"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704016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571480"/>
            <a:ext cx="4857784" cy="271464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lvl="0" indent="0" algn="ctr"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смелей иди вперед,</a:t>
            </a:r>
          </a:p>
          <a:p>
            <a:pPr marL="0" lvl="0" indent="0" algn="ctr"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Трусишь ты напрасно.</a:t>
            </a:r>
          </a:p>
          <a:p>
            <a:pPr marL="0" indent="0" algn="ctr">
              <a:buNone/>
            </a:pP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Знай! 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Подземный переход -</a:t>
            </a:r>
          </a:p>
          <a:p>
            <a:pPr marL="0" indent="0" algn="ctr">
              <a:buNone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Самый безопасный. </a:t>
            </a:r>
          </a:p>
          <a:p>
            <a:endParaRPr lang="ru-RU" dirty="0"/>
          </a:p>
        </p:txBody>
      </p:sp>
      <p:sp>
        <p:nvSpPr>
          <p:cNvPr id="8" name="Содержимое 8"/>
          <p:cNvSpPr>
            <a:spLocks noGrp="1"/>
          </p:cNvSpPr>
          <p:nvPr>
            <p:ph sz="half" idx="2"/>
          </p:nvPr>
        </p:nvSpPr>
        <p:spPr>
          <a:xfrm>
            <a:off x="3786182" y="3786190"/>
            <a:ext cx="4967294" cy="271464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знак такого рода-</a:t>
            </a:r>
          </a:p>
          <a:p>
            <a:pPr marL="0" indent="0" algn="ctr">
              <a:buNone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на страже пешехода.</a:t>
            </a:r>
          </a:p>
          <a:p>
            <a:pPr marL="0" lvl="0" indent="0" algn="ctr"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Переходим с куклой вместе</a:t>
            </a:r>
          </a:p>
          <a:p>
            <a:pPr marL="0" lvl="0" indent="0" algn="ctr"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дорогу в этом месте.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59433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3500438"/>
            <a:ext cx="4929222" cy="307183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lvl="0" indent="0" algn="ctr"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этом месте, </a:t>
            </a:r>
          </a:p>
          <a:p>
            <a:pPr marL="0" lvl="0" indent="0" algn="ctr"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не странно,</a:t>
            </a:r>
          </a:p>
          <a:p>
            <a:pPr marL="0" lvl="0" indent="0" algn="ctr"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Ждут чего-то постоянно</a:t>
            </a:r>
          </a:p>
          <a:p>
            <a:pPr marL="0" indent="0" algn="ctr">
              <a:buNone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Кто-то сидя, кто-то стоя…</a:t>
            </a:r>
          </a:p>
          <a:p>
            <a:pPr marL="0" indent="0" algn="ctr">
              <a:buNone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за место здесь такое?</a:t>
            </a:r>
          </a:p>
          <a:p>
            <a:endParaRPr lang="ru-RU" dirty="0"/>
          </a:p>
        </p:txBody>
      </p:sp>
      <p:sp>
        <p:nvSpPr>
          <p:cNvPr id="7" name="Содержимое 8"/>
          <p:cNvSpPr>
            <a:spLocks noGrp="1"/>
          </p:cNvSpPr>
          <p:nvPr>
            <p:ph sz="half" idx="2"/>
          </p:nvPr>
        </p:nvSpPr>
        <p:spPr>
          <a:xfrm>
            <a:off x="3929058" y="571480"/>
            <a:ext cx="4857784" cy="250033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lvl="0" indent="0" algn="ctr"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Ходят смело млад и стар,</a:t>
            </a:r>
          </a:p>
          <a:p>
            <a:pPr marL="0" lvl="0" indent="0" algn="ctr"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Даже кошки и собаки.</a:t>
            </a:r>
          </a:p>
          <a:p>
            <a:pPr marL="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здесь не тротуар,</a:t>
            </a:r>
          </a:p>
          <a:p>
            <a:pPr marL="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Дело все в дорожном знаке.</a:t>
            </a:r>
          </a:p>
          <a:p>
            <a:pPr marL="0" lvl="0" indent="0" algn="ctr"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3965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7290" y="1785926"/>
            <a:ext cx="6572296" cy="378621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встретить знак такой: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дороге скоростной,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Где больших размеров яма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И ходить опасно прямо, 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Там где строится район,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Школа, дом и стадион.</a:t>
            </a:r>
          </a:p>
        </p:txBody>
      </p:sp>
    </p:spTree>
    <p:extLst>
      <p:ext uri="{BB962C8B-B14F-4D97-AF65-F5344CB8AC3E}">
        <p14:creationId xmlns:p14="http://schemas.microsoft.com/office/powerpoint/2010/main" xmlns="" val="15307012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1430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этап «Узнай и выбери знак»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Содержимое 7" descr="БСМЕЕШ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628" y="3357562"/>
            <a:ext cx="2811451" cy="2811451"/>
          </a:xfrm>
        </p:spPr>
      </p:pic>
      <p:pic>
        <p:nvPicPr>
          <p:cNvPr id="9" name="Рисунок 8" descr="10075043_znak_vopros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2428868"/>
            <a:ext cx="1016273" cy="1127377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6116" y="1928802"/>
            <a:ext cx="5500758" cy="6429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r">
              <a:buFont typeface="+mj-lt"/>
              <a:buAutoNum type="arabicPeriod" startAt="2"/>
            </a:pPr>
            <a:r>
              <a:rPr lang="ru-RU" dirty="0" smtClean="0"/>
              <a:t>Место остановки автобуса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286248" y="4286256"/>
            <a:ext cx="4500562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Пешеходный переход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7158" y="785794"/>
            <a:ext cx="7500958" cy="5715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Движение на велосипеде запрещено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00760" y="5500702"/>
            <a:ext cx="1643074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7158" y="3143248"/>
            <a:ext cx="7000924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Движение пешеходов запрещено</a:t>
            </a:r>
          </a:p>
        </p:txBody>
      </p:sp>
    </p:spTree>
    <p:extLst>
      <p:ext uri="{BB962C8B-B14F-4D97-AF65-F5344CB8AC3E}">
        <p14:creationId xmlns:p14="http://schemas.microsoft.com/office/powerpoint/2010/main" xmlns="" val="427103176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434</Words>
  <Application>Microsoft Office PowerPoint</Application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МАСТЕР-КЛАСС ДЛЯ  РОДИТЕЛЕЙ Олимпиада по правилам дорожного движения</vt:lpstr>
      <vt:lpstr>I этап «Перекрёсток загадок»</vt:lpstr>
      <vt:lpstr>Загадки</vt:lpstr>
      <vt:lpstr>Слайд 4</vt:lpstr>
      <vt:lpstr>Слайд 5</vt:lpstr>
      <vt:lpstr>Слайд 6</vt:lpstr>
      <vt:lpstr>Слайд 7</vt:lpstr>
      <vt:lpstr>II этап «Узнай и выбери знак»</vt:lpstr>
      <vt:lpstr>Слайд 9</vt:lpstr>
      <vt:lpstr>III  этап «Дорожная безопасность»</vt:lpstr>
      <vt:lpstr>Слайд 11</vt:lpstr>
      <vt:lpstr>Вопросы: </vt:lpstr>
      <vt:lpstr>IV этап «Знаешь ли ты?»</vt:lpstr>
      <vt:lpstr>Слайд 14</vt:lpstr>
      <vt:lpstr>V этап «Автобуквы»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 КЛАСС ДЛЯ  РОДИТЕЛЕЙ</dc:title>
  <dc:creator>Андрей</dc:creator>
  <cp:lastModifiedBy>ПК</cp:lastModifiedBy>
  <cp:revision>47</cp:revision>
  <dcterms:created xsi:type="dcterms:W3CDTF">2015-02-16T15:04:05Z</dcterms:created>
  <dcterms:modified xsi:type="dcterms:W3CDTF">2017-09-11T09:59:07Z</dcterms:modified>
</cp:coreProperties>
</file>