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72" r:id="rId4"/>
    <p:sldId id="257" r:id="rId5"/>
    <p:sldId id="262" r:id="rId6"/>
    <p:sldId id="258" r:id="rId7"/>
    <p:sldId id="271" r:id="rId8"/>
    <p:sldId id="264" r:id="rId9"/>
    <p:sldId id="265" r:id="rId10"/>
    <p:sldId id="263" r:id="rId11"/>
    <p:sldId id="259" r:id="rId12"/>
    <p:sldId id="267" r:id="rId13"/>
    <p:sldId id="261" r:id="rId14"/>
    <p:sldId id="269" r:id="rId15"/>
    <p:sldId id="268" r:id="rId16"/>
    <p:sldId id="270" r:id="rId17"/>
  </p:sldIdLst>
  <p:sldSz cx="12801600" cy="9601200" type="A3"/>
  <p:notesSz cx="6858000" cy="9144000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644" y="-108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BD200-F8FD-4B87-846F-C3587BBB4265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F2166-E92D-4794-A8FD-739393B65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2166-E92D-4794-A8FD-739393B65EE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2166-E92D-4794-A8FD-739393B65EE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2166-E92D-4794-A8FD-739393B65EE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2166-E92D-4794-A8FD-739393B65EE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2166-E92D-4794-A8FD-739393B65EE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2166-E92D-4794-A8FD-739393B65EE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2166-E92D-4794-A8FD-739393B65EE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2166-E92D-4794-A8FD-739393B65EE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2166-E92D-4794-A8FD-739393B65EE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2166-E92D-4794-A8FD-739393B65EE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2166-E92D-4794-A8FD-739393B65EE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2166-E92D-4794-A8FD-739393B65EE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2166-E92D-4794-A8FD-739393B65EE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2166-E92D-4794-A8FD-739393B65EE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6B26-965B-4963-B563-99E3BA06793F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32AF-2E2B-49C3-8F95-2B72C6ED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6B26-965B-4963-B563-99E3BA06793F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32AF-2E2B-49C3-8F95-2B72C6ED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994959" y="537845"/>
            <a:ext cx="4031615" cy="114703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6B26-965B-4963-B563-99E3BA06793F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32AF-2E2B-49C3-8F95-2B72C6ED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6B26-965B-4963-B563-99E3BA06793F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32AF-2E2B-49C3-8F95-2B72C6ED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6B26-965B-4963-B563-99E3BA06793F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32AF-2E2B-49C3-8F95-2B72C6ED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5669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6B26-965B-4963-B563-99E3BA06793F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32AF-2E2B-49C3-8F95-2B72C6ED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6B26-965B-4963-B563-99E3BA06793F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32AF-2E2B-49C3-8F95-2B72C6ED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6B26-965B-4963-B563-99E3BA06793F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32AF-2E2B-49C3-8F95-2B72C6ED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6B26-965B-4963-B563-99E3BA06793F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32AF-2E2B-49C3-8F95-2B72C6ED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6B26-965B-4963-B563-99E3BA06793F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32AF-2E2B-49C3-8F95-2B72C6ED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6B26-965B-4963-B563-99E3BA06793F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32AF-2E2B-49C3-8F95-2B72C6ED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F6B26-965B-4963-B563-99E3BA06793F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B32AF-2E2B-49C3-8F95-2B72C6ED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Y0aJDVYD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281120" cy="2058035"/>
          </a:xfrm>
        </p:spPr>
        <p:txBody>
          <a:bodyPr>
            <a:normAutofit/>
          </a:bodyPr>
          <a:lstStyle/>
          <a:p>
            <a:r>
              <a:rPr lang="ru-RU" sz="9600" dirty="0" smtClean="0"/>
              <a:t>Мастер - класс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2128" y="6384776"/>
            <a:ext cx="12449472" cy="2453640"/>
          </a:xfrm>
        </p:spPr>
        <p:txBody>
          <a:bodyPr>
            <a:noAutofit/>
          </a:bodyPr>
          <a:lstStyle/>
          <a:p>
            <a:pPr algn="l"/>
            <a:r>
              <a:rPr lang="ru-RU" sz="8000" b="1" dirty="0" smtClean="0">
                <a:solidFill>
                  <a:schemeClr val="tx1"/>
                </a:solidFill>
              </a:rPr>
              <a:t>Опыты и эксперименты </a:t>
            </a:r>
          </a:p>
          <a:p>
            <a:pPr algn="l"/>
            <a:r>
              <a:rPr lang="ru-RU" sz="8000" b="1" dirty="0" smtClean="0">
                <a:solidFill>
                  <a:schemeClr val="tx1"/>
                </a:solidFill>
              </a:rPr>
              <a:t>с природным материалом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&amp;Ocy;&amp;bcy;&amp;ocy;&amp;icy;: &amp;Fcy;&amp;ocy;&amp;tcy;&amp;ocy; 14. : &amp;pcy;&amp;rcy;&amp;icy;&amp;rcy;&amp;ocy;&amp;dcy;&amp;acy; - &amp;scy;&amp;kcy;&amp;acy;&amp;lcy;&amp;ycy; &amp;icy; &amp;kcy;&amp;acy;&amp;mcy;&amp;ncy;&amp;icy; &amp;dcy;&amp;lcy;&amp;yacy; &amp;rcy;&amp;acy;&amp;bcy;&amp;ocy;&amp;chcy;&amp;iecy;&amp;gcy;&amp;ocy; &amp;scy;&amp;tcy;&amp;ocy;&amp;lcy;&amp;acy; 1280x1024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01600" cy="9600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ontac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2801600" cy="97292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Mcy;&amp;ocy;&amp;rcy;&amp;iecy; &amp;zcy;&amp;ocy;&amp;lcy;&amp;ocy;&amp;tcy;&amp;ycy;&amp;iecy; &amp;pcy;&amp;lcy;&amp;yacy;&amp;zhcy;&amp;icy; &amp;zcy;&amp;acy;&amp;vcy;&amp;ocy;&amp;rcy;&amp;acy;&amp;zhcy;&amp;icy;&amp;vcy;&amp;acy;&amp;yucy;&amp;shchcy;&amp;icy;&amp;jcy; &amp;pcy;&amp;ocy;&amp;dcy;&amp;vcy;&amp;ocy;&amp;dcy;&amp;ncy;&amp;ycy;&amp;jcy; &amp;mcy;&amp;icy;&amp;rcy; &amp;vcy;&amp;scy;&amp;iecy; &amp;ecy;&amp;tcy;&amp;ocy; &amp;zcy;&amp;acy;&amp;gcy;&amp;acy;&amp;dcy;&amp;ocy;&amp;chcy;&amp;ncy;&amp;ycy;&amp;jcy; &amp;iecy;&amp;gcy;&amp;icy;&amp;pcy;&amp;iecy;&amp;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&amp;rcy;&amp;iecy;&amp;zcy;&amp;ocy;&amp;ncy;&amp;acy;&amp;ncy;&amp;scy; &amp;vcy; &amp;rcy;&amp;acy;&amp;kcy;&amp;ucy;&amp;shcy;&amp;k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2801600" cy="960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Vcy;&amp;ycy;&amp;pcy;&amp;ucy;&amp;scy;&amp;kcy; &quot;&amp;Pcy;&amp;lcy;&amp;yucy;&amp;shcy;&amp;kcy;&amp;icy;&amp;ncy;&amp;ycy; &amp;vcy;&amp;scy;&amp;iecy;&amp;khcy; &amp;scy;&amp;tcy;&amp;rcy;&amp;acy;&amp;ncy; - &amp;ocy;&amp;bcy;&amp;hardcy;&amp;iecy;&amp;dcy;&amp;icy;&amp;ncy;&amp;yacy;&amp;jcy;&amp;tcy;&amp;iecy;&amp;scy;&amp;softcy;. &amp;Mcy;&amp;ocy;&amp;zcy;&amp;acy;&amp;icy;&amp;kcy;&amp;acy; &amp;icy;&amp;zcy; &amp;rcy;&amp;acy;&amp;kcy;&amp;ucy;&amp;shcy;&amp;iecy;&amp;kcy; &amp;vcy; &amp;mcy;&amp;ocy;&amp;iecy;&amp;mcy; &amp;pcy;&amp;ocy;&amp;dcy;&amp;hardcy;&amp;iecy;&amp;zcy;&amp;dcy;&amp;iecy;&quot; &amp;rcy;&amp;acy;&amp;scy;&amp;scy;&amp;ycy;&amp;lcy;&amp;kcy;&amp;icy; &quot;&amp;Pcy;&amp;lcy;&amp;yucy;&amp;shcy;&amp;kcy;&amp;icy;&amp;ncy;&amp;ycy; &amp;vcy;&amp;scy;&amp;iecy;&amp;khcy; &amp;scy;&amp;tcy;&amp;rcy;&amp;acy;&amp;ncy; - &amp;ocy;&amp;bcy;&amp;hardcy;&amp;iecy;&amp;dcy;&amp;icy;&amp;ncy;&amp;yacy;&amp;jcy;&amp;iecy;&amp;scy;&amp;softcy;!&quot;"/>
          <p:cNvPicPr>
            <a:picLocks noChangeAspect="1" noChangeArrowheads="1"/>
          </p:cNvPicPr>
          <p:nvPr/>
        </p:nvPicPr>
        <p:blipFill>
          <a:blip r:embed="rId3" cstate="print"/>
          <a:srcRect b="11308"/>
          <a:stretch>
            <a:fillRect/>
          </a:stretch>
        </p:blipFill>
        <p:spPr bwMode="auto">
          <a:xfrm>
            <a:off x="0" y="0"/>
            <a:ext cx="12857604" cy="960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&amp;Vcy;&amp;scy;&amp;pcy;&amp;ocy;&amp;mcy;&amp;icy;&amp;ncy;&amp;acy;&amp;yacy; &amp;lcy;&amp;iecy;&amp;tcy;&amp;ocy;... . &amp;Scy;&amp;tcy;&amp;rcy;&amp;acy;&amp;ncy;&amp;acy; &amp;Mcy;&amp;acy;&amp;scy;&amp;tcy;&amp;iecy;&amp;rcy;&amp;ocy;&amp;vcy;"/>
          <p:cNvPicPr>
            <a:picLocks noChangeAspect="1" noChangeArrowheads="1"/>
          </p:cNvPicPr>
          <p:nvPr/>
        </p:nvPicPr>
        <p:blipFill>
          <a:blip r:embed="rId3" cstate="print"/>
          <a:srcRect r="3814"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Ocy;&amp;tcy;&amp;dcy;&amp;ycy;&amp;khcy; &amp;ncy;&amp;acy; &amp;chcy;&amp;iecy;&amp;rcy;&amp;ncy;&amp;ocy;&amp;mcy; &amp;mcy;&amp;ocy;&amp;rcy;&amp;iecy;, &amp;kcy;&amp;ucy;&amp;rcy;&amp;ocy;&amp;rcy;&amp;tcy; &amp;rcy;&amp;acy;&amp;scy;&amp;scy;&amp;iecy;&amp;jcy;&amp;kcy;&amp;acy;, &amp;rcy;&amp;acy;&amp;ncy;&amp;ncy;&amp;iecy;&amp;iecy; &amp;bcy;&amp;rcy;&amp;ocy;&amp;ncy;&amp;icy;&amp;rcy;&amp;ocy;&amp;vcy;&amp;acy;&amp;ncy;&amp;icy;&amp;iecy;. &amp;vcy; &amp;Vcy;&amp;icy;&amp;ncy;&amp;ncy;&amp;icy;&amp;tscy;&amp;kcy;&amp;ocy;&amp;jcy; &amp;ocy;&amp;bcy;&amp;lcy;&amp;acy;&amp;scy;&amp;tcy;&amp;icy; - &amp;Tcy;&amp;ucy;&amp;rcy;&amp;icy;&amp;zcy;&amp;mcy; (&amp;icy;&amp;mcy;&amp;mcy;&amp;icy;&amp;gcy;&amp;rcy;&amp;acy;&amp;tscy;&amp;icy;&amp;yacy; &amp;icy; &amp;gcy;&amp;rcy;&amp;acy;&amp;zhcy;&amp;dcy;&amp;acy;&amp;ncy;&amp;scy;&amp;tcy;&amp;vcy;&amp;ocy;) &amp;pcy;&amp;ocy; &amp;Vcy;&amp;icy;&amp;ncy;&amp;ncy;&amp;icy;&amp;tscy;&amp;kcy;&amp;ocy;&amp;j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75298" cy="9601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52" y="1992288"/>
            <a:ext cx="11521440" cy="1600200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Спасибо за внимание</a:t>
            </a:r>
            <a:endParaRPr lang="ru-RU" sz="9600" dirty="0">
              <a:solidFill>
                <a:schemeClr val="bg1"/>
              </a:solidFill>
            </a:endParaRPr>
          </a:p>
        </p:txBody>
      </p:sp>
      <p:pic>
        <p:nvPicPr>
          <p:cNvPr id="41986" name="Picture 2" descr="Bedrock Financial Planning - Pension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4216" y="4512568"/>
            <a:ext cx="4781278" cy="4781278"/>
          </a:xfrm>
          <a:prstGeom prst="rect">
            <a:avLst/>
          </a:prstGeom>
          <a:noFill/>
        </p:spPr>
      </p:pic>
      <p:pic>
        <p:nvPicPr>
          <p:cNvPr id="41988" name="Picture 4" descr="&amp;Ncy;&amp;Acy;&amp;Tcy;&amp;Ucy;&amp;Rcy;&amp;Acy;&amp;Lcy;&amp;SOFTcy;&amp;Ncy;&amp;Ycy;&amp;Jcy; &amp;Kcy;&amp;Acy;&amp;Mcy;&amp;IEcy;&amp;Ncy;&amp;SOFTcy;. . &amp;Gcy;&amp;acy;&amp;lcy;&amp;softcy;&amp;kcy;&amp;acy;. . &amp;Pcy;&amp;iecy;&amp;scy;&amp;chcy;&amp;acy;&amp;ncy;&amp;icy;&amp;kcy;. . &amp;Vcy;&amp;acy;&amp;lcy;&amp;ucy;&amp;ncy;. . &amp;Dcy;&amp;ocy;&amp;scy;&amp;tcy;&amp;acy;&amp;vcy;&amp;kcy;&amp;a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4925" y="5736704"/>
            <a:ext cx="6416675" cy="3544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876609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893760" cy="960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120" y="264096"/>
            <a:ext cx="12521480" cy="2952328"/>
          </a:xfrm>
        </p:spPr>
        <p:txBody>
          <a:bodyPr>
            <a:normAutofit fontScale="55000" lnSpcReduction="20000"/>
          </a:bodyPr>
          <a:lstStyle/>
          <a:p>
            <a:r>
              <a:rPr lang="ru-RU" sz="7000" b="1" dirty="0">
                <a:solidFill>
                  <a:srgbClr val="002060"/>
                </a:solidFill>
                <a:latin typeface="+mj-lt"/>
              </a:rPr>
              <a:t>Самый простой и яркий </a:t>
            </a:r>
            <a:r>
              <a:rPr lang="ru-RU" sz="7000" b="1" dirty="0" smtClean="0">
                <a:solidFill>
                  <a:srgbClr val="002060"/>
                </a:solidFill>
                <a:latin typeface="+mj-lt"/>
              </a:rPr>
              <a:t>опыт с шишкой.</a:t>
            </a:r>
          </a:p>
          <a:p>
            <a:r>
              <a:rPr lang="ru-RU" sz="7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5100" b="1" dirty="0" smtClean="0">
                <a:solidFill>
                  <a:srgbClr val="FFFF00"/>
                </a:solidFill>
                <a:latin typeface="+mj-lt"/>
              </a:rPr>
              <a:t>Из </a:t>
            </a:r>
            <a:r>
              <a:rPr lang="ru-RU" sz="5100" b="1" dirty="0">
                <a:solidFill>
                  <a:srgbClr val="FFFF00"/>
                </a:solidFill>
                <a:latin typeface="+mj-lt"/>
              </a:rPr>
              <a:t>области «Осенние наблюдения». Запасаемся обычной шишкой — зрелой, с раскрытыми чешуйками (если такой нет под рукой, возьмите любую шишку, положите на солнце или в тепло </a:t>
            </a:r>
            <a:r>
              <a:rPr lang="ru-RU" sz="5100" b="1" dirty="0" smtClean="0">
                <a:solidFill>
                  <a:srgbClr val="FFFF00"/>
                </a:solidFill>
                <a:latin typeface="+mj-lt"/>
              </a:rPr>
              <a:t>—раскроется). Готовим посудину, в которой заливаем шишку горячей водой (в горячей воде реакция быстрее проходит, но помните о безопасности, чтобы без ожогов). Итак, шишка с открытыми чешуйками, теплая вода, заливаем шишку в посудине — и ждем!</a:t>
            </a:r>
            <a:r>
              <a:rPr lang="ru-RU" b="1" dirty="0" smtClean="0">
                <a:solidFill>
                  <a:srgbClr val="FFFF00"/>
                </a:solidFill>
                <a:latin typeface="+mj-lt"/>
              </a:rPr>
              <a:t> </a:t>
            </a:r>
            <a:endParaRPr lang="ru-RU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" name="Рисунок 4" descr="http://farm4.staticflickr.com/3800/10589786684_0c355b078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6504" y="3648472"/>
            <a:ext cx="4756785" cy="3168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farm6.staticflickr.com/5515/10589791694_8dfe4fe6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8472"/>
            <a:ext cx="3918585" cy="4756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farm8.staticflickr.com/7445/10589769966_e07c239edd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4896" y="6001137"/>
            <a:ext cx="5536704" cy="3600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160" y="0"/>
            <a:ext cx="11521440" cy="1600200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«Чудесные спички»</a:t>
            </a:r>
            <a:endParaRPr lang="ru-RU" sz="6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5989" t="4184" r="13406"/>
          <a:stretch>
            <a:fillRect/>
          </a:stretch>
        </p:blipFill>
        <p:spPr bwMode="auto">
          <a:xfrm>
            <a:off x="8015863" y="2064296"/>
            <a:ext cx="4785737" cy="5088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5630882"/>
            <a:ext cx="105052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Вам понадобится 5 спичек. Надломите их посредине, согните под прямым углом и положите на блюдце. Капните несколько капель воды на сгибы спичек. Наблюдайте. Постепенно спички начнут расправляться и образуют звезду.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Причина этого явления, которое называется капиллярность, в том, что волокна дерева впитывают влагу. Она ползет все дальше по капиллярам. Дерево набухает, а его уцелевшие волокна «толстеют», и они уже не могут сильно сгибаться и начинают расправляться.</a:t>
            </a:r>
          </a:p>
        </p:txBody>
      </p:sp>
      <p:pic>
        <p:nvPicPr>
          <p:cNvPr id="1028" name="Picture 4" descr="&amp;CHcy;&amp;ucy;&amp;dcy;&amp;iecy;&amp;scy;&amp;ncy;&amp;ycy;&amp;iecy; &amp;scy;&amp;pcy;&amp;icy;&amp;chcy;&amp;kcy;&amp;i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136" y="1704256"/>
            <a:ext cx="7555520" cy="3344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Y0aJDVYD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0361240" cy="1416224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«РАЗНОЦВЕТНЫЕ КАМНИ»</a:t>
            </a:r>
            <a:endParaRPr lang="ru-RU" sz="6000" b="1" dirty="0"/>
          </a:p>
        </p:txBody>
      </p:sp>
      <p:pic>
        <p:nvPicPr>
          <p:cNvPr id="20482" name="Picture 2" descr="&amp;Acy;&amp;Gcy;&amp;Acy;&amp;T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4216" y="1344216"/>
            <a:ext cx="4680520" cy="38602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8152" y="4296544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АГАТ</a:t>
            </a:r>
            <a:endParaRPr lang="ru-RU" sz="4400" b="1" dirty="0"/>
          </a:p>
        </p:txBody>
      </p:sp>
      <p:pic>
        <p:nvPicPr>
          <p:cNvPr id="20484" name="Picture 4" descr="&amp;Vcy;&amp;zcy;&amp;acy;&amp;icy;&amp;mcy;&amp;ncy;&amp;ocy; &amp;dcy;&amp;rcy;&amp;ucy;&amp;zhcy;&amp;ucy;, &amp;dcy;&amp;ocy;&amp;bcy;&amp;acy;&amp;vcy;&amp;lcy;&amp;yacy;&amp;jcy;&amp;tcy;&amp;iecy;&amp;scy;&amp;softcy; - &amp;Ocy;&amp;ncy;&amp;icy;&amp;kcy;&amp;s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8912" y="5736704"/>
            <a:ext cx="4176464" cy="3864496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9281120" y="8831759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О</a:t>
            </a:r>
            <a:r>
              <a:rPr lang="ru-RU" sz="4400" b="1" dirty="0" smtClean="0"/>
              <a:t>НИКС</a:t>
            </a:r>
            <a:endParaRPr lang="ru-RU" sz="4400" b="1" dirty="0"/>
          </a:p>
        </p:txBody>
      </p:sp>
      <p:pic>
        <p:nvPicPr>
          <p:cNvPr id="20486" name="Picture 6" descr="&amp;Mcy;&amp;acy;&amp;tcy;&amp;iecy;&amp;rcy;&amp;icy;&amp;acy;&amp;lcy;&amp;ycy; &amp;zcy;&amp;acy; 23.06.2014 &quot; Fovix - &amp;icy;&amp;ncy;&amp;tcy;&amp;iecy;&amp;rcy;&amp;ncy;&amp;iecy;&amp;tcy; &amp;zhcy;&amp;ucy;&amp;rcy;&amp;ncy;&amp;acy;&amp;lcy; &amp;scy;&amp;ocy;&amp;vcy;&amp;rcy;&amp;iecy;&amp;mcy;&amp;iecy;&amp;ncy;&amp;ncy;&amp;ocy;&amp;scy;&amp;tcy;&amp;icy; &amp;Ncy;&amp;ocy;&amp;vcy;&amp;ocy;&amp;scy;&amp;tcy;&amp;icy; &amp;vcy; &amp;fcy;&amp;ocy;&amp;tcy;&amp;ocy;&amp;gcy;&amp;rcy;&amp;acy;&amp;fcy;&amp;icy;&amp;yacy;&amp;kh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3411" y="1200200"/>
            <a:ext cx="5958189" cy="4272815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8" name="Picture 8" descr="&amp;Mcy;&amp;rcy;&amp;acy;&amp;mcy;&amp;ocy;&amp;rcy; &amp;icy; &amp;kcy;&amp;acy;&amp;mcy;&amp;iecy;&amp;ncy;&amp;soft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4136" y="5448672"/>
            <a:ext cx="5003132" cy="3655848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&amp;gcy;&amp;rcy;&amp;ucy;&amp;ncy;&amp;tcy; &amp;gcy;&amp;acy;&amp;lcy;&amp;softcy;&amp;kcy;&amp;acy; &amp;pcy;&amp;ocy;&amp;lcy;&amp;icy;&amp;rcy;.&amp;tcy;&amp;icy;&amp;gcy;&amp;rcy;.10-20&amp;mcy;&amp;mcy; - &amp;icy;&amp;ncy;&amp;tcy;&amp;iecy;&amp;rcy;&amp;ncy;&amp;iecy;&amp;tcy; &amp;zcy;&amp;ocy;&amp;ocy;&amp;mcy;&amp;acy;&amp;gcy;&amp;acy;&amp;zcy;&amp;icy;&amp;ncy; &amp;Kcy;&amp;ocy;&amp;tcy; &amp;Kcy;&amp;ocy;&amp;rcy;&amp;m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01600" cy="9598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&amp;Vcy;&amp;ycy;&amp;scy;&amp;tcy;&amp;acy;&amp;vcy;&amp;kcy;&amp;acy; &amp;icy;&amp;zcy;&amp;dcy;&amp;iecy;&amp;lcy;&amp;icy;&amp;jcy; &amp;icy;&amp;zcy; &amp;kcy;&amp;acy;&amp;mcy;&amp;ncy;&amp;yacy; &quot;&amp;Mcy;&amp;icy;&amp;rcy;&amp;ycy; &amp;scy;&amp;acy;&amp;mcy;&amp;ocy;&amp;tscy;&amp;vcy;&amp;iecy;&amp;tcy;&amp;ocy;&amp;vcy;&quot; &amp;vcy; &amp;Kcy;&amp;rcy;&amp;acy;&amp;scy;&amp;ncy;&amp;ocy;&amp;yacy;&amp;rcy;&amp;scy;&amp;kcy;&amp;ocy;&amp;mcy; &amp;mcy;&amp;ucy;&amp;zcy;&amp;iecy;&amp;jcy;&amp;ncy;&amp;ocy;&amp;mcy; &amp;tscy;&amp;iecy;&amp;ncy;&amp;tcy;&amp;rcy;&amp;iecy; (15 &amp;ncy;&amp;ocy;&amp;yacy;&amp;bcy;&amp;rcy;&amp;yacy; - 24 &amp;ncy;&amp;ocy;&amp;yacy;&amp;bcy;&amp;rcy;&amp;yacy;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0454"/>
            <a:ext cx="12801600" cy="8410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160" y="0"/>
            <a:ext cx="11521440" cy="1600200"/>
          </a:xfrm>
        </p:spPr>
        <p:txBody>
          <a:bodyPr>
            <a:normAutofit/>
          </a:bodyPr>
          <a:lstStyle/>
          <a:p>
            <a:r>
              <a:rPr lang="ru-RU" sz="9600" b="1" dirty="0" smtClean="0"/>
              <a:t>САМОЦВЕТЫ</a:t>
            </a:r>
            <a:endParaRPr lang="ru-RU" sz="9600" b="1" dirty="0"/>
          </a:p>
        </p:txBody>
      </p:sp>
      <p:pic>
        <p:nvPicPr>
          <p:cNvPr id="31748" name="Picture 4" descr="&amp;Icy;&amp;mcy;&amp;icy;&amp;tcy;&amp;acy;&amp;tscy;&amp;icy;&amp;yacy; &amp;kcy;&amp;acy;&amp;mcy;&amp;ncy;&amp;yacy; &quot;&amp;Acy;&amp;gcy;&amp;acy;&amp;tcy;&quot; - &amp;Lcy;&amp;iecy;&amp;pcy;&amp;kcy;&amp;acy; - &amp;Mcy;&amp;acy;&amp;scy;&amp;tcy;&amp;iecy;&amp;rcy; &amp;kcy;&amp;lcy;&amp;acy;&amp;scy;&amp;scy;&amp;ycy; - &amp;Tcy;&amp;vcy;&amp;ocy;&amp;rcy;&amp;icy;&amp;mcy; &amp;vcy;&amp;scy;&amp;iecy; &amp;scy;&amp;vcy;&amp;ocy;&amp;icy;&amp;mcy;&amp;icy; &amp;rcy;&amp;ucy;&amp;kcy;&amp;acy;&amp;mcy;&amp;icy;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84911"/>
            <a:ext cx="4874658" cy="3916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&amp;Scy;&amp;rcy;&amp;iecy;&amp;zcy; &amp;ncy;&amp;acy;&amp;tcy;&amp;ucy;&amp;rcy;&amp;acy;&amp;lcy;&amp;softcy;&amp;ncy;&amp;ocy;&amp;gcy;&amp;ocy; &amp;acy;&amp;gcy;&amp;acy;&amp;tcy;&amp;acy; 7-10 &amp;scy;&amp;m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01600" cy="6600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40960" cy="912168"/>
          </a:xfrm>
        </p:spPr>
        <p:txBody>
          <a:bodyPr>
            <a:normAutofit fontScale="90000"/>
          </a:bodyPr>
          <a:lstStyle/>
          <a:p>
            <a:r>
              <a:rPr lang="ru-RU" sz="9600" b="1" dirty="0" smtClean="0">
                <a:solidFill>
                  <a:schemeClr val="bg1"/>
                </a:solidFill>
              </a:rPr>
              <a:t>Камни в разрезе</a:t>
            </a:r>
            <a:endParaRPr lang="ru-RU" sz="9600" b="1" dirty="0">
              <a:solidFill>
                <a:schemeClr val="bg1"/>
              </a:solidFill>
            </a:endParaRPr>
          </a:p>
        </p:txBody>
      </p:sp>
      <p:pic>
        <p:nvPicPr>
          <p:cNvPr id="33796" name="Picture 4" descr="Layer of stone &amp;icy;&amp;zcy; wichan1424, &amp;Rcy;&amp;ocy;&amp;yacy;&amp;lcy;&amp;tcy;&amp;icy;-&amp;fcy;&amp;rcy;&amp;icy; &amp;scy;&amp;tcy;&amp;ocy;&amp;kcy;&amp;ocy;&amp;vcy;&amp;ocy;&amp;iecy; &amp;fcy;&amp;ocy;&amp;tcy;&amp;ocy; #48477817 &amp;ncy;&amp;acy; Fotolia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4338"/>
            <a:ext cx="7480920" cy="3596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&amp;Kcy;&amp;acy;&amp;mcy;&amp;ncy;&amp;icy; : &amp;fcy;&amp;ocy;&amp;tcy;&amp;ocy;&amp;gcy;&amp;rcy;&amp;acy;&amp;fcy;&amp;icy;&amp;icy; &amp;Pcy;&amp;rcy;&amp;icy;&amp;rcy;&amp;ocy;&amp;dcy;&amp;acy; &amp;rcy;&amp;acy;&amp;zcy;&amp;ncy;&amp;ocy;&amp;ie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64896" y="5952729"/>
            <a:ext cx="5536704" cy="36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164</Words>
  <Application>Microsoft Office PowerPoint</Application>
  <PresentationFormat>A3 (297x420 мм)</PresentationFormat>
  <Paragraphs>27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Мастер - класс</vt:lpstr>
      <vt:lpstr>Слайд 2</vt:lpstr>
      <vt:lpstr>Слайд 3</vt:lpstr>
      <vt:lpstr>Слайд 4</vt:lpstr>
      <vt:lpstr>«Чудесные спички»</vt:lpstr>
      <vt:lpstr>«РАЗНОЦВЕТНЫЕ КАМНИ»</vt:lpstr>
      <vt:lpstr>Слайд 7</vt:lpstr>
      <vt:lpstr>САМОЦВЕТЫ</vt:lpstr>
      <vt:lpstr>Камни в разрезе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</dc:title>
  <dc:creator>Other</dc:creator>
  <cp:lastModifiedBy>ПК</cp:lastModifiedBy>
  <cp:revision>24</cp:revision>
  <dcterms:created xsi:type="dcterms:W3CDTF">2015-05-05T20:15:40Z</dcterms:created>
  <dcterms:modified xsi:type="dcterms:W3CDTF">2017-04-01T16:07:09Z</dcterms:modified>
</cp:coreProperties>
</file>