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E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dn.fishki.net/upload/post/2016/04/19/1924866/be44c3ac06295d9adf8bdcb7a5d33082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869" y="3645024"/>
            <a:ext cx="5567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Старший воспитатель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МБДОУ «Детский сад «Тополек»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Пискова Н.А.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s4.pic4you.ru/y2014/08-13/12216/454397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357166"/>
            <a:ext cx="2157931" cy="2632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285860"/>
            <a:ext cx="55446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Деловая игра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 «Путешествие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  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780928"/>
            <a:ext cx="4752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 в мир мудрых мыслей»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9017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Разгадайте зашифрованные слова. Напишите название месяца.  Покажите стрелкой,  с чем приходит каждый весенний месяц.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2214554"/>
          <a:ext cx="6096000" cy="4064947"/>
        </p:xfrm>
        <a:graphic>
          <a:graphicData uri="http://schemas.openxmlformats.org/drawingml/2006/table">
            <a:tbl>
              <a:tblPr/>
              <a:tblGrid>
                <a:gridCol w="2112457"/>
                <a:gridCol w="1888071"/>
                <a:gridCol w="2095472"/>
              </a:tblGrid>
              <a:tr h="46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Ребусы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месяца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чем приходит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06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 </a:t>
                      </a:r>
                      <a:r>
                        <a:rPr lang="ru-RU" sz="2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6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водой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63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цветами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03" name="Рисунок 10" descr="rebus-na-temu-vesna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786058"/>
            <a:ext cx="1517645" cy="90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Рисунок 4" descr="rebus-na-temu-vesna-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857628"/>
            <a:ext cx="1450974" cy="10456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Рисунок 7" descr="rebus-na-temu-vesna-4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5143512"/>
            <a:ext cx="1537528" cy="104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786182" y="3286124"/>
            <a:ext cx="2071702" cy="10715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00496" y="5715016"/>
            <a:ext cx="207170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9058" y="3357562"/>
            <a:ext cx="2143140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2143140" cy="1714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3357562"/>
            <a:ext cx="17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Ветреница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500174"/>
            <a:ext cx="1857372" cy="1795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3286124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Мать-и-мачеха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71942"/>
            <a:ext cx="2071702" cy="19288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6000768"/>
            <a:ext cx="16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Первоцвет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929066"/>
            <a:ext cx="2234909" cy="2219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8992" y="6143644"/>
            <a:ext cx="2001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Печёночница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1643050"/>
            <a:ext cx="2077286" cy="1876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00826" y="3429000"/>
            <a:ext cx="153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Хохлатка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4143380"/>
            <a:ext cx="2209798" cy="1876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29388" y="6000768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Прострел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714356"/>
            <a:ext cx="468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Первые весенние цветы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2052" name="Picture 4" descr="http://tamil.boldsky.com/img/2013/12/30-winterflow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1196562"/>
            <a:ext cx="3262334" cy="24467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https://www.1zoom.ru/big/65/49024-alen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9534" y="3429000"/>
            <a:ext cx="3976714" cy="2982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1357298"/>
            <a:ext cx="4591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Апрельский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             цветок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000504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ломает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        снежок.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174" y="1000108"/>
            <a:ext cx="3708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Растение –</a:t>
            </a: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026" name="Picture 2" descr="http://static6.depositphotos.com/1000423/580/i/950/depositphotos_5808802-Planet-earth-with-plants-and-tre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2071678"/>
            <a:ext cx="3000395" cy="30003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5143512"/>
            <a:ext cx="5851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</a:rPr>
              <a:t>земли украшение.</a:t>
            </a:r>
            <a:endParaRPr lang="ru-RU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083495" cy="378565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6"/>
                </a:solidFill>
              </a:rPr>
              <a:t>Появился из-под снега,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Увидал кусочек неба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Самый первый,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                      самый нежный,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Чистый, маленький …</a:t>
            </a:r>
            <a:endParaRPr lang="ru-RU" sz="48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4" name="Рисунок 3" descr="19 апреля отмечается – весенний праздник — День подснежника!  весна, подснежники., цветы">
            <a:hlinkClick r:id="rId2" tgtFrame="&quot;_blank&quot;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000108"/>
            <a:ext cx="5881702" cy="3724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5072074"/>
            <a:ext cx="3975063" cy="92333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6"/>
                </a:solidFill>
              </a:rPr>
              <a:t>подснежник</a:t>
            </a:r>
            <a:endParaRPr lang="ru-RU" sz="5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43106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мир мудрых мыслей</a:t>
            </a:r>
          </a:p>
        </p:txBody>
      </p:sp>
      <p:pic>
        <p:nvPicPr>
          <p:cNvPr id="2" name="Picture 2" descr="D:\мама\СЕМИНАРЫ\квест-технологии\открытое занятие Путешествие в мир мудрых мыслей\обложка Красной книг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43050"/>
            <a:ext cx="3643338" cy="4842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D:\мама\СЕМИНАРЫ\квест-технологии\открытое занятие Путешествие в мир мудрых мыслей\подснежник из Красной книг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42852"/>
            <a:ext cx="2767790" cy="6572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28676" name="Picture 4" descr="http://www.playcast.ru/uploads/2016/04/17/18296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214422"/>
            <a:ext cx="5038720" cy="5038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43240" y="1928802"/>
            <a:ext cx="5715040" cy="44358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сорвал цветок – и он увял.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поймал мотылька –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умер у меня на ладони.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я понял,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прикоснуться к красоте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только сердцем.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2773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Павол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Гвездослав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словацкий поэт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s://upload.wikimedia.org/wikipedia/commons/1/19/Hviezdosla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2286000" cy="3505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56435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(1849 – 1921)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61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Путешествие в …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mkrf.ru/upload/iblock/1b6/1b62b1b43b6a0c573b205771ae6cff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3857628"/>
            <a:ext cx="3465028" cy="24367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0" name="Picture 4" descr="https://im0-tub-ru.yandex.net/i?id=bfcd1aa581239b106e7ee3847ac80d7d&amp;n=33&amp;h=215&amp;w=1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857364"/>
            <a:ext cx="1758371" cy="30003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4" name="Picture 8" descr="http://st.depositphotos.com/1318242/1974/v/950/depositphotos_19742517-Child-thinkin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1857364"/>
            <a:ext cx="2355553" cy="2945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85852" y="478632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2146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4786322"/>
            <a:ext cx="30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8741" y="142852"/>
            <a:ext cx="1847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rebus-na-temu-vesna-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00240"/>
            <a:ext cx="8315986" cy="37909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652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Задание.</a:t>
            </a: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3200" b="1" i="1" dirty="0" smtClean="0">
                <a:solidFill>
                  <a:srgbClr val="7030A0"/>
                </a:solidFill>
              </a:rPr>
              <a:t>Разгадай ребус.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477" y="14285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1051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Задание.</a:t>
            </a: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3200" b="1" i="1" dirty="0" smtClean="0">
                <a:solidFill>
                  <a:srgbClr val="7030A0"/>
                </a:solidFill>
              </a:rPr>
              <a:t>Выбери ту картинку, на которой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изображена весна.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4.bp.blogspot.com/-VRU0MdhN7ao/VRBMSBs1VQI/AAAAAAAABGU/ap21eg9nzH8/s1600/1272338016_screenhunter_15-apr.-27-07.06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4286256"/>
            <a:ext cx="3432095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0" name="Picture 4" descr="https://im0-tub-ru.yandex.net/i?id=5f3198758f570ba9666ad81158e230d6&amp;n=33&amp;h=215&amp;w=29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785926"/>
            <a:ext cx="2981326" cy="21509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2" name="Picture 6" descr="http://ttonkoglas.ucoz.ru/1/leto-igry_na_svezhem_vozdukh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714488"/>
            <a:ext cx="3155645" cy="2292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4" name="Picture 8" descr="https://im1-tub-ru.yandex.net/i?id=3a9433991a8fe9db26a7997619dc625e&amp;n=33&amp;h=215&amp;w=34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357694"/>
            <a:ext cx="3429024" cy="21431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71934" y="33575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43900" y="3429000"/>
            <a:ext cx="300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92933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592933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477" y="14285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 descr="http://4.bp.blogspot.com/-VRU0MdhN7ao/VRBMSBs1VQI/AAAAAAAABGU/ap21eg9nzH8/s1600/1272338016_screenhunter_15-apr.-27-07.06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857232"/>
            <a:ext cx="7715304" cy="4978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43042" y="5929330"/>
            <a:ext cx="5839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Весна пришла! И все ей рады!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0353" y="21429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47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Задание.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Объясните смысл пословицы.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ruproverb.com/covers/107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928802"/>
            <a:ext cx="8429684" cy="42148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69e1a836b98b7e65e86665322bd97b4c&amp;n=33&amp;h=215&amp;w=28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5" y="4727896"/>
            <a:ext cx="1285884" cy="963293"/>
          </a:xfrm>
          <a:prstGeom prst="rect">
            <a:avLst/>
          </a:prstGeom>
          <a:noFill/>
        </p:spPr>
      </p:pic>
      <p:pic>
        <p:nvPicPr>
          <p:cNvPr id="6148" name="Picture 4" descr="http://zhurnal.lib.ru/img/b/belyj_m_a/mnenie/mnenie-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000108"/>
            <a:ext cx="6570428" cy="4763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0100" y="6072206"/>
            <a:ext cx="742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По страницам старославянской азбуки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--ctbb7d4bq.xn--p1ai/wp-content/uploads/2015/04/%D0%B4%D0%BE%D0%B1%D1%80%D0%B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71546"/>
            <a:ext cx="3367519" cy="5367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5124" name="Picture 4" descr="http://4.bp.blogspot.com/-WW7vzQzzFU8/UObPmG_Q_QI/AAAAAAAABFE/jxWfepuFIuw/s1600/%D0%B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071546"/>
            <a:ext cx="2981263" cy="22359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8" name="Picture 8" descr="https://im0-tub-ru.yandex.net/i?id=69e1a836b98b7e65e86665322bd97b4c&amp;n=33&amp;h=215&amp;w=28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0438"/>
            <a:ext cx="3929090" cy="2943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9017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Разгадайте зашифрованные слова. Напишите название месяца.  Покажите стрелкой,  с чем приходит каждый весенний месяц.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2214554"/>
          <a:ext cx="6096000" cy="4064947"/>
        </p:xfrm>
        <a:graphic>
          <a:graphicData uri="http://schemas.openxmlformats.org/drawingml/2006/table">
            <a:tbl>
              <a:tblPr/>
              <a:tblGrid>
                <a:gridCol w="2112457"/>
                <a:gridCol w="1888071"/>
                <a:gridCol w="2095472"/>
              </a:tblGrid>
              <a:tr h="46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Ребусы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месяца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чем приходит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06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 </a:t>
                      </a:r>
                      <a:r>
                        <a:rPr lang="ru-RU" sz="2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6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водой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63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цветами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03" name="Рисунок 10" descr="rebus-na-temu-vesna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786058"/>
            <a:ext cx="1517645" cy="90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Рисунок 4" descr="rebus-na-temu-vesna-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857628"/>
            <a:ext cx="1450974" cy="10456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Рисунок 7" descr="rebus-na-temu-vesna-4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5143512"/>
            <a:ext cx="1537528" cy="104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275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Janzim</cp:lastModifiedBy>
  <cp:revision>70</cp:revision>
  <dcterms:created xsi:type="dcterms:W3CDTF">2017-02-12T15:49:45Z</dcterms:created>
  <dcterms:modified xsi:type="dcterms:W3CDTF">2017-10-07T12:06:13Z</dcterms:modified>
</cp:coreProperties>
</file>