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74" r:id="rId6"/>
    <p:sldId id="261" r:id="rId7"/>
    <p:sldId id="275" r:id="rId8"/>
    <p:sldId id="260" r:id="rId9"/>
    <p:sldId id="276" r:id="rId10"/>
    <p:sldId id="263" r:id="rId11"/>
    <p:sldId id="277" r:id="rId12"/>
    <p:sldId id="262" r:id="rId13"/>
    <p:sldId id="278" r:id="rId14"/>
    <p:sldId id="264" r:id="rId15"/>
    <p:sldId id="279" r:id="rId16"/>
    <p:sldId id="265" r:id="rId17"/>
    <p:sldId id="280" r:id="rId18"/>
    <p:sldId id="284" r:id="rId19"/>
    <p:sldId id="283" r:id="rId20"/>
    <p:sldId id="281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660"/>
  </p:normalViewPr>
  <p:slideViewPr>
    <p:cSldViewPr>
      <p:cViewPr>
        <p:scale>
          <a:sx n="100" d="100"/>
          <a:sy n="100" d="100"/>
        </p:scale>
        <p:origin x="-192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576D-1F57-4800-BBBB-512692BED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D9F2-6859-416D-B4D2-B21B7A9F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2A0AD-0FEC-48E1-93C2-872F806A9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7BC7-A94F-431A-B1B6-83FB0076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48D3-A118-413E-A7F4-C8CD51AD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6E4F-71F7-4166-801C-DBDF6164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A6B67-D407-41BE-9A4A-6F48C1F42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1AC9-BD2F-4946-A232-0BBC72359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626B-3059-4D03-8628-22E6A44F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3D00-71A8-473F-895E-B2F47994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7FE2-3B29-4EB4-A675-8D15F7285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FA1E5B-6662-40A9-97E7-A1E443FE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onotype Corsiva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73238"/>
            <a:ext cx="7921625" cy="288925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i="1" dirty="0" smtClean="0"/>
              <a:t>Тема: «Интеграция образовательной области </a:t>
            </a:r>
            <a:br>
              <a:rPr lang="ru-RU" sz="4000" i="1" dirty="0" smtClean="0"/>
            </a:br>
            <a:r>
              <a:rPr lang="ru-RU" sz="4000" i="1" dirty="0" smtClean="0"/>
              <a:t>«Речевое развитие» </a:t>
            </a:r>
            <a:br>
              <a:rPr lang="ru-RU" sz="4000" i="1" dirty="0" smtClean="0"/>
            </a:br>
            <a:r>
              <a:rPr lang="ru-RU" sz="4000" i="1" dirty="0" smtClean="0"/>
              <a:t>с другими образовательными областями»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149725"/>
            <a:ext cx="6400800" cy="9366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2800" i="1" smtClean="0"/>
              <a:t>Подготовила старший воспитатель воспитатель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800" i="1" smtClean="0"/>
              <a:t>МБДОУ «Детский сад «Тополек»: Н.А.Пискова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eaLnBrk="1" hangingPunct="1"/>
            <a:r>
              <a:rPr lang="ru-RU" smtClean="0"/>
              <a:t>Уложится ли это в наш бюджет?</a:t>
            </a:r>
          </a:p>
          <a:p>
            <a:pPr eaLnBrk="1" hangingPunct="1"/>
            <a:r>
              <a:rPr lang="ru-RU" smtClean="0"/>
              <a:t>Этично ли это?</a:t>
            </a:r>
          </a:p>
          <a:p>
            <a:pPr eaLnBrk="1" hangingPunct="1"/>
            <a:r>
              <a:rPr lang="ru-RU" smtClean="0"/>
              <a:t>Будет ли это работать?</a:t>
            </a:r>
          </a:p>
          <a:p>
            <a:pPr eaLnBrk="1" hangingPunct="1"/>
            <a:r>
              <a:rPr lang="ru-RU" smtClean="0"/>
              <a:t>Что может пойти не так?</a:t>
            </a:r>
          </a:p>
          <a:p>
            <a:pPr eaLnBrk="1" hangingPunct="1"/>
            <a:r>
              <a:rPr lang="ru-RU" smtClean="0"/>
              <a:t>Чем мы рискуем?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786687" cy="3384550"/>
          </a:xfrm>
        </p:spPr>
        <p:txBody>
          <a:bodyPr/>
          <a:lstStyle/>
          <a:p>
            <a:pPr eaLnBrk="1" hangingPunct="1"/>
            <a:r>
              <a:rPr lang="ru-RU" smtClean="0"/>
              <a:t>Что в этом имеется ценного?</a:t>
            </a:r>
          </a:p>
          <a:p>
            <a:pPr eaLnBrk="1" hangingPunct="1"/>
            <a:r>
              <a:rPr lang="ru-RU" smtClean="0"/>
              <a:t>Какова выгода?</a:t>
            </a:r>
          </a:p>
          <a:p>
            <a:pPr eaLnBrk="1" hangingPunct="1"/>
            <a:r>
              <a:rPr lang="ru-RU" smtClean="0"/>
              <a:t>Как это можно сделать?</a:t>
            </a:r>
          </a:p>
          <a:p>
            <a:pPr eaLnBrk="1" hangingPunct="1"/>
            <a:r>
              <a:rPr lang="ru-RU" smtClean="0"/>
              <a:t>Каковы позитивные аспекты?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268413"/>
            <a:ext cx="7499350" cy="3673475"/>
          </a:xfrm>
        </p:spPr>
        <p:txBody>
          <a:bodyPr/>
          <a:lstStyle/>
          <a:p>
            <a:pPr eaLnBrk="1" hangingPunct="1"/>
            <a:r>
              <a:rPr lang="ru-RU" smtClean="0"/>
              <a:t>Имеется альтернатива...</a:t>
            </a:r>
          </a:p>
          <a:p>
            <a:pPr eaLnBrk="1" hangingPunct="1"/>
            <a:r>
              <a:rPr lang="ru-RU" smtClean="0"/>
              <a:t>Можно изменить идею...</a:t>
            </a:r>
          </a:p>
          <a:p>
            <a:pPr eaLnBrk="1" hangingPunct="1"/>
            <a:r>
              <a:rPr lang="ru-RU" smtClean="0"/>
              <a:t>А что, если поступить так?</a:t>
            </a:r>
          </a:p>
          <a:p>
            <a:pPr eaLnBrk="1" hangingPunct="1"/>
            <a:r>
              <a:rPr lang="ru-RU" smtClean="0"/>
              <a:t>Есть и такая возможность...</a:t>
            </a:r>
          </a:p>
          <a:p>
            <a:pPr eaLnBrk="1" hangingPunct="1"/>
            <a:r>
              <a:rPr lang="ru-RU" smtClean="0"/>
              <a:t>Как подойти к этому иначе?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eaLnBrk="1" hangingPunct="1"/>
            <a:r>
              <a:rPr lang="ru-RU" smtClean="0"/>
              <a:t>О чем мы размышляем?</a:t>
            </a:r>
          </a:p>
          <a:p>
            <a:pPr eaLnBrk="1" hangingPunct="1"/>
            <a:r>
              <a:rPr lang="ru-RU" smtClean="0"/>
              <a:t>Чего мы хотим достичь?</a:t>
            </a:r>
          </a:p>
          <a:p>
            <a:pPr eaLnBrk="1" hangingPunct="1"/>
            <a:r>
              <a:rPr lang="ru-RU" smtClean="0"/>
              <a:t>Каковы будут последствия?</a:t>
            </a:r>
          </a:p>
          <a:p>
            <a:pPr eaLnBrk="1" hangingPunct="1"/>
            <a:r>
              <a:rPr lang="ru-RU" smtClean="0"/>
              <a:t>Можем ли мы принять решение?</a:t>
            </a:r>
          </a:p>
          <a:p>
            <a:pPr eaLnBrk="1" hangingPunct="1"/>
            <a:r>
              <a:rPr lang="ru-RU" smtClean="0"/>
              <a:t>Каков следующий шаг?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«Мозговой штурм»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13787" cy="2160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«Как заставить человека есть салат»</a:t>
            </a:r>
            <a:r>
              <a:rPr lang="ru-RU" smtClean="0"/>
              <a:t> - 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найти решение проблемы, используя средства, формы и методы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147050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Тщательно очистить его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Украсить салат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Подать в необычной сервировке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Добавить в салат необычные продукты, например трюфели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Придумать интригующее название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Убедить в простоте приготовления в домашних условиях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Убедить в полезности состава ингредиентов.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792163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Содержание: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i="1" smtClean="0"/>
              <a:t>дать теоретическое обоснование способов интеграции образовательных областей в педагогическом процессе ДОУ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i="1" smtClean="0"/>
              <a:t>рассмотреть понятие «интеграция» и ознакомиться с сущностью и особенностями интегрированного подхода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i="1" smtClean="0"/>
              <a:t>практически показать понятие «Интеграции», на примере игры «осенняя корзина»</a:t>
            </a:r>
            <a:r>
              <a:rPr lang="ru-RU" sz="2000" smtClean="0"/>
              <a:t> </a:t>
            </a: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i="1" smtClean="0"/>
              <a:t>выделить потенциальные проблемы, используя метод «Шести шляп»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i="1" smtClean="0"/>
              <a:t>провести «Мозговой  штурм» для поиска решений проблем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404813"/>
            <a:ext cx="8353425" cy="6049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133600"/>
            <a:ext cx="7345362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869238" cy="3744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i="1" smtClean="0"/>
              <a:t>Интеграция </a:t>
            </a:r>
            <a:endParaRPr lang="ru-RU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600" i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600" i="1" smtClean="0">
                <a:solidFill>
                  <a:srgbClr val="FF0000"/>
                </a:solidFill>
              </a:rPr>
              <a:t>это 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 образовательного процесса.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Игра «Осенняя корзина»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5124" name="Picture 4" descr="loo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268413"/>
            <a:ext cx="40132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bc7624905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3141663"/>
            <a:ext cx="326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kartinki-korzina--s-ovoyschami-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725" y="1196975"/>
            <a:ext cx="3041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727200"/>
          </a:xfrm>
        </p:spPr>
        <p:txBody>
          <a:bodyPr/>
          <a:lstStyle/>
          <a:p>
            <a:pPr eaLnBrk="1" hangingPunct="1"/>
            <a:r>
              <a:rPr lang="ru-RU" sz="4800" b="1" i="1" smtClean="0"/>
              <a:t>Метод «Шести шляп»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353425" cy="4535487"/>
          </a:xfrm>
        </p:spPr>
        <p:txBody>
          <a:bodyPr/>
          <a:lstStyle/>
          <a:p>
            <a:pPr eaLnBrk="1" hangingPunct="1"/>
            <a:r>
              <a:rPr lang="ru-RU" smtClean="0"/>
              <a:t>Какая информация у нас есть?</a:t>
            </a:r>
          </a:p>
          <a:p>
            <a:pPr eaLnBrk="1" hangingPunct="1"/>
            <a:r>
              <a:rPr lang="ru-RU" smtClean="0"/>
              <a:t>Какая информация нам нужна?</a:t>
            </a:r>
          </a:p>
          <a:p>
            <a:pPr eaLnBrk="1" hangingPunct="1"/>
            <a:r>
              <a:rPr lang="ru-RU" smtClean="0"/>
              <a:t>Какие вопросы мы хотим решить?</a:t>
            </a:r>
          </a:p>
          <a:p>
            <a:pPr eaLnBrk="1" hangingPunct="1"/>
            <a:r>
              <a:rPr lang="ru-RU" smtClean="0"/>
              <a:t>Как нам получить нужную информацию?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15250" cy="4568825"/>
          </a:xfrm>
        </p:spPr>
        <p:txBody>
          <a:bodyPr/>
          <a:lstStyle/>
          <a:p>
            <a:pPr eaLnBrk="1" hangingPunct="1"/>
            <a:r>
              <a:rPr lang="ru-RU" smtClean="0"/>
              <a:t>Какие чувства у меня это вызывает?</a:t>
            </a:r>
          </a:p>
          <a:p>
            <a:pPr eaLnBrk="1" hangingPunct="1"/>
            <a:r>
              <a:rPr lang="ru-RU" smtClean="0"/>
              <a:t>Моя интуиция говорит...</a:t>
            </a:r>
          </a:p>
          <a:p>
            <a:pPr eaLnBrk="1" hangingPunct="1"/>
            <a:r>
              <a:rPr lang="ru-RU" smtClean="0"/>
              <a:t>У меня такое ощущение...</a:t>
            </a:r>
          </a:p>
          <a:p>
            <a:pPr eaLnBrk="1" hangingPunct="1"/>
            <a:r>
              <a:rPr lang="ru-RU" smtClean="0"/>
              <a:t>Это меня раздражает...</a:t>
            </a:r>
          </a:p>
          <a:p>
            <a:pPr eaLnBrk="1" hangingPunct="1"/>
            <a:r>
              <a:rPr lang="ru-RU" smtClean="0"/>
              <a:t>Есть сомнения...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onotype Corsiva"/>
        <a:ea typeface=""/>
        <a:cs typeface="Arial"/>
      </a:majorFont>
      <a:minorFont>
        <a:latin typeface="Monotype Corsiv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308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Monotype Corsiva</vt:lpstr>
      <vt:lpstr>Arial</vt:lpstr>
      <vt:lpstr>Calibri</vt:lpstr>
      <vt:lpstr>Wingdings</vt:lpstr>
      <vt:lpstr>Times New Roman</vt:lpstr>
      <vt:lpstr>Оформление по умолчанию</vt:lpstr>
      <vt:lpstr>   Тема: «Интеграция образовательной области  «Речевое развитие»  с другими образовательными областями»</vt:lpstr>
      <vt:lpstr>Содержание:</vt:lpstr>
      <vt:lpstr>Слайд 3</vt:lpstr>
      <vt:lpstr>Игра «Осенняя корзина»</vt:lpstr>
      <vt:lpstr>Метод «Шести шляп»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«Мозговой штурм»</vt:lpstr>
      <vt:lpstr>Слайд 19</vt:lpstr>
      <vt:lpstr>Слайд 20</vt:lpstr>
      <vt:lpstr>Слайд 21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Тема: «Интеграция в других образовательных областях»</dc:title>
  <dc:creator>Макс</dc:creator>
  <cp:lastModifiedBy>Janzim</cp:lastModifiedBy>
  <cp:revision>16</cp:revision>
  <dcterms:created xsi:type="dcterms:W3CDTF">2015-10-09T04:59:27Z</dcterms:created>
  <dcterms:modified xsi:type="dcterms:W3CDTF">2017-10-07T12:09:03Z</dcterms:modified>
</cp:coreProperties>
</file>