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5" r:id="rId11"/>
    <p:sldId id="299" r:id="rId12"/>
    <p:sldId id="298" r:id="rId13"/>
    <p:sldId id="300" r:id="rId14"/>
    <p:sldId id="311" r:id="rId15"/>
    <p:sldId id="301" r:id="rId16"/>
    <p:sldId id="302" r:id="rId17"/>
    <p:sldId id="304" r:id="rId18"/>
    <p:sldId id="305" r:id="rId19"/>
    <p:sldId id="306" r:id="rId20"/>
    <p:sldId id="307" r:id="rId21"/>
    <p:sldId id="308" r:id="rId22"/>
    <p:sldId id="259" r:id="rId23"/>
    <p:sldId id="260" r:id="rId24"/>
    <p:sldId id="261" r:id="rId25"/>
    <p:sldId id="262" r:id="rId26"/>
    <p:sldId id="263" r:id="rId27"/>
    <p:sldId id="270" r:id="rId28"/>
    <p:sldId id="309" r:id="rId29"/>
    <p:sldId id="310" r:id="rId30"/>
    <p:sldId id="267" r:id="rId31"/>
    <p:sldId id="312" r:id="rId32"/>
    <p:sldId id="286" r:id="rId33"/>
    <p:sldId id="268" r:id="rId34"/>
    <p:sldId id="313" r:id="rId35"/>
    <p:sldId id="269" r:id="rId36"/>
    <p:sldId id="272" r:id="rId37"/>
    <p:sldId id="273" r:id="rId38"/>
    <p:sldId id="314" r:id="rId39"/>
    <p:sldId id="316" r:id="rId40"/>
    <p:sldId id="315" r:id="rId41"/>
    <p:sldId id="317" r:id="rId42"/>
    <p:sldId id="277" r:id="rId43"/>
    <p:sldId id="318" r:id="rId44"/>
    <p:sldId id="319" r:id="rId45"/>
    <p:sldId id="320" r:id="rId46"/>
    <p:sldId id="279" r:id="rId47"/>
    <p:sldId id="323" r:id="rId48"/>
    <p:sldId id="324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  <a:srgbClr val="000099"/>
    <a:srgbClr val="00CCFF"/>
    <a:srgbClr val="99FF33"/>
    <a:srgbClr val="00FF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78CF-D797-4649-8E91-0D6D7FD8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17C5-87C6-45EC-9C62-6DBE916C1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C463-F903-48EC-BC4B-652C4997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99DE0-AE10-4A50-8B57-05C2B64B3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E298E-3884-4246-AF07-ECBF25952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8563-3139-4995-BFE1-8E987A02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D279-ACA8-461F-8743-B5DE2493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3D80-62B4-494F-BFCD-B5075A41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2ED9-D46F-4FDA-9F73-F3F000B87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107E-4895-4633-8F8F-D76194F79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374B-E397-440C-9C61-ACEF3F366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48B2A6-0AF8-4BBC-AD93-32C42811B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5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_html_m7e91816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219200" y="-914400"/>
            <a:ext cx="11506200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-457200" y="1712913"/>
            <a:ext cx="86868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           </a:t>
            </a: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МБДОУ «Детский сад «Тополек»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</a:t>
            </a:r>
          </a:p>
          <a:p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40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Летний  </a:t>
            </a:r>
            <a:r>
              <a:rPr lang="ru-RU" sz="6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роект</a:t>
            </a:r>
          </a:p>
          <a:p>
            <a:r>
              <a:rPr lang="ru-RU" sz="6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«</a:t>
            </a:r>
            <a:r>
              <a:rPr lang="ru-RU" sz="6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Здоровячок</a:t>
            </a:r>
            <a:r>
              <a:rPr lang="ru-RU" sz="6000" b="1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018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1" descr="C:\Users\admin\Desktop\Новая папка\SAM_51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Рисунок 2" descr="C:\Users\admin\Desktop\Новая папка\SAM_51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67200" y="3124200"/>
            <a:ext cx="5105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427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1" descr="C:\Users\п\AppData\Local\Microsoft\Windows\INetCache\Content.Word\IMG_10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876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Рисунок 2" descr="C:\Users\п\AppData\Local\Microsoft\Windows\INetCache\Content.Word\IMG_10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3073400"/>
            <a:ext cx="47244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325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Рисунок 1" descr="C:\Users\п\AppData\Local\Microsoft\Windows\INetCache\Content.Word\IMG_10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86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Рисунок 2" descr="C:\Users\п\AppData\Local\Microsoft\Windows\INetCache\Content.Word\IMG_10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2766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530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6858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98525" y="533400"/>
            <a:ext cx="603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41325" y="2170113"/>
            <a:ext cx="7864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Эстафеты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656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6858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98525" y="533400"/>
            <a:ext cx="603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41325" y="2170113"/>
            <a:ext cx="7864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</a:p>
        </p:txBody>
      </p:sp>
      <p:pic>
        <p:nvPicPr>
          <p:cNvPr id="66567" name="Рисунок 2" descr="C:\Users\п\AppData\Local\Microsoft\Windows\INetCache\Content.Word\IMG_1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990600"/>
            <a:ext cx="67056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632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4400" y="-8382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812925" y="-268288"/>
            <a:ext cx="695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</a:t>
            </a:r>
          </a:p>
        </p:txBody>
      </p:sp>
      <p:pic>
        <p:nvPicPr>
          <p:cNvPr id="56326" name="Picture 8" descr="Игры со спортивным инвентарем Меткий бросок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5800" y="457200"/>
            <a:ext cx="5486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9" descr="Игры со спортивным инвентарем Поймай комар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2208213"/>
            <a:ext cx="5410200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734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1" descr="C:\Users\п\AppData\Local\Microsoft\Windows\INetCache\Content.Word\IMG_11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8200" y="63500"/>
            <a:ext cx="54864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31925" y="-801688"/>
            <a:ext cx="664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                      </a:t>
            </a:r>
            <a:endParaRPr lang="ru-RU" sz="28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7351" name="Рисунок 2" descr="C:\Users\п\AppData\Local\Microsoft\Windows\INetCache\Content.Word\IMG_11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2819400"/>
            <a:ext cx="55626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939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98525" y="-268288"/>
            <a:ext cx="603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</a:p>
        </p:txBody>
      </p:sp>
      <p:pic>
        <p:nvPicPr>
          <p:cNvPr id="59399" name="Picture 7" descr="Фото-04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2000" y="0"/>
            <a:ext cx="5334000" cy="4281488"/>
          </a:xfrm>
          <a:prstGeom prst="rect">
            <a:avLst/>
          </a:prstGeom>
          <a:noFill/>
        </p:spPr>
      </p:pic>
      <p:pic>
        <p:nvPicPr>
          <p:cNvPr id="59400" name="Picture 8" descr="SAM_904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362200"/>
            <a:ext cx="5181600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042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98525" y="-268288"/>
            <a:ext cx="603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</a:p>
        </p:txBody>
      </p:sp>
      <p:pic>
        <p:nvPicPr>
          <p:cNvPr id="60423" name="Рисунок 11" descr="C:\Users\admin\Desktop\Новая папка\SAM_51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8200" y="381000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Рисунок 10" descr="C:\Users\admin\Desktop\Новая папка\SAM_51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530475"/>
            <a:ext cx="50292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144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6800" y="-6858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98525" y="2057400"/>
            <a:ext cx="7331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</a:t>
            </a:r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Игры с песком.</a:t>
            </a:r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403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  <a:r>
              <a:rPr lang="ru-RU" sz="4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Цель проекта:</a:t>
            </a:r>
          </a:p>
          <a:p>
            <a:endParaRPr lang="ru-RU" sz="40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Создать максимально эффективные условия для организации летней оздоровительной работы и развития познавательного интереса воспитанников в летний период.</a:t>
            </a:r>
          </a:p>
          <a:p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246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4400" y="-8382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 descr="Игры с песком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09600" y="0"/>
            <a:ext cx="54864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812925" y="-268288"/>
            <a:ext cx="6950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</a:t>
            </a:r>
          </a:p>
        </p:txBody>
      </p:sp>
      <p:pic>
        <p:nvPicPr>
          <p:cNvPr id="62471" name="Picture 9" descr="Игры с песко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2355850"/>
            <a:ext cx="53340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349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-304800" y="1600200"/>
            <a:ext cx="9906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</a:t>
            </a:r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Здоровьесберегающие</a:t>
            </a:r>
          </a:p>
          <a:p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98525" y="228600"/>
            <a:ext cx="603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Релаксация</a:t>
            </a:r>
          </a:p>
          <a:p>
            <a:endParaRPr lang="ru-RU" sz="32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8" name="Picture 6" descr="Фото-04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2192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89125" y="0"/>
            <a:ext cx="5197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Физминутки</a:t>
            </a:r>
          </a:p>
        </p:txBody>
      </p:sp>
      <p:pic>
        <p:nvPicPr>
          <p:cNvPr id="4102" name="Picture 6" descr="утренняя гимнасти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09600" y="762000"/>
            <a:ext cx="52054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SAM_900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2590800"/>
            <a:ext cx="518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17145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" descr="C:\Users\п\AppData\Local\Microsoft\Windows\INetCache\Content.Word\IMG_03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2000" y="838200"/>
            <a:ext cx="51816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пальчиковые игр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2970213"/>
            <a:ext cx="51816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828800" y="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Пальчиковая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C:\Users\admin\Desktop\Новая папка\SAM_517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81000" y="685800"/>
            <a:ext cx="5105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736725" y="-649288"/>
            <a:ext cx="603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57400" y="-152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Утренняя гимнастика</a:t>
            </a:r>
          </a:p>
        </p:txBody>
      </p:sp>
      <p:pic>
        <p:nvPicPr>
          <p:cNvPr id="6152" name="Picture 9" descr="SAM_90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5908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закаливающие процедур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8200"/>
            <a:ext cx="41338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Фото-04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8382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622425" y="0"/>
            <a:ext cx="6530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Закаливающие процедуры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736725" y="-649288"/>
            <a:ext cx="603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22525" y="-725488"/>
            <a:ext cx="5959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pic>
        <p:nvPicPr>
          <p:cNvPr id="8199" name="Рисунок 1" descr="C:\Users\п\AppData\Local\Microsoft\Windows\INetCache\Content.Word\IMG_02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57200" y="0"/>
            <a:ext cx="4953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2" descr="C:\Users\п\AppData\Local\Microsoft\Windows\INetCache\Content.Word\IMG_05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540000"/>
            <a:ext cx="4953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451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8" descr="SAM_90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5800" y="990600"/>
            <a:ext cx="52578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889125" y="152400"/>
            <a:ext cx="542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Воздушные ванны</a:t>
            </a:r>
          </a:p>
        </p:txBody>
      </p:sp>
      <p:pic>
        <p:nvPicPr>
          <p:cNvPr id="64519" name="Picture 10" descr="Подвижные игры на свежем воздух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25908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554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SAM_905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7429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506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" y="0"/>
            <a:ext cx="8610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       </a:t>
            </a:r>
            <a:r>
              <a:rPr lang="ru-RU" sz="4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Задачи:</a:t>
            </a:r>
          </a:p>
          <a:p>
            <a:endParaRPr lang="ru-RU" sz="40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Способствовать сохранению и укреплению физического и психического здоровья воспитанников;</a:t>
            </a:r>
          </a:p>
          <a:p>
            <a:pPr>
              <a:buFontTx/>
              <a:buChar char="-"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Воспитывать у детей привычку к здоровому образу жизни и безопасному поведению на улице;</a:t>
            </a:r>
          </a:p>
          <a:p>
            <a:pPr>
              <a:buFontTx/>
              <a:buChar char="-"/>
            </a:pP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Привлечь родителей к участию в оздоровительном процессе дошкольников.</a:t>
            </a:r>
          </a:p>
          <a:p>
            <a:endParaRPr lang="ru-RU" sz="40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ru-RU" sz="4000" b="1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Фото-04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8200" y="838200"/>
            <a:ext cx="518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52600" y="0"/>
            <a:ext cx="6264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Ходьба по дорожке здоровья</a:t>
            </a:r>
          </a:p>
        </p:txBody>
      </p:sp>
      <p:pic>
        <p:nvPicPr>
          <p:cNvPr id="15367" name="Picture 7" descr="SAM_29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24384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758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4400" y="-8382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8" descr="SAM_905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304800"/>
            <a:ext cx="6934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4400" y="-8382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Дорожка здоровья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8200" y="0"/>
            <a:ext cx="5257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Дорожка здоровь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19812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2" descr="C:\Users\п\AppData\Local\Microsoft\Windows\INetCache\Content.Word\IMG_11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5800" y="685800"/>
            <a:ext cx="51054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3" descr="C:\Users\п\AppData\Local\Microsoft\Windows\INetCache\Content.Word\IMG_11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881313"/>
            <a:ext cx="49530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65325" y="-228600"/>
            <a:ext cx="6111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Дыхательная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861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Рисунок 4" descr="C:\Users\п\AppData\Local\Microsoft\Windows\INetCache\Content.Word\IMG_11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685800"/>
            <a:ext cx="6324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Фото-048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5800" y="0"/>
            <a:ext cx="5257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Фото-048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2514600"/>
            <a:ext cx="525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Фото-049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914400"/>
            <a:ext cx="39036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Фото-049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7500" y="990600"/>
            <a:ext cx="38639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447800" y="-4572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         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Эспандер</a:t>
            </a:r>
          </a:p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(для укрепления мышц рук и спины)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Фото-045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1335088"/>
            <a:ext cx="66675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47800" y="-304800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«Разноцветный канатик»</a:t>
            </a:r>
          </a:p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(для профилактики плоскостопия)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963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90600" y="-17145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Гимнастика пробуждения</a:t>
            </a:r>
          </a:p>
        </p:txBody>
      </p:sp>
      <p:pic>
        <p:nvPicPr>
          <p:cNvPr id="69640" name="Picture 10" descr="SAM_908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838200" y="762000"/>
            <a:ext cx="52578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0" descr="Гимнастика пробуждения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752600"/>
            <a:ext cx="52578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7168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90600" y="-17145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-152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Ходьба по ребристой доске</a:t>
            </a: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</a:t>
            </a:r>
          </a:p>
        </p:txBody>
      </p:sp>
      <p:pic>
        <p:nvPicPr>
          <p:cNvPr id="71687" name="Picture 8" descr="Фото-00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71700" y="6858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508125" y="-496888"/>
            <a:ext cx="687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608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8915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</a:t>
            </a:r>
            <a:r>
              <a:rPr lang="ru-RU" sz="4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Рассматривание иллюстраций.</a:t>
            </a:r>
          </a:p>
          <a:p>
            <a:r>
              <a:rPr lang="ru-RU" sz="4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Чтение художественной литературы.</a:t>
            </a:r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</a:t>
            </a:r>
          </a:p>
          <a:p>
            <a:endParaRPr lang="ru-RU" sz="2800" b="1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7066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90600" y="-17145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-268288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</a:t>
            </a:r>
          </a:p>
        </p:txBody>
      </p:sp>
      <p:pic>
        <p:nvPicPr>
          <p:cNvPr id="70662" name="Picture 9" descr="Гимнастика пробуждения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62000" y="-304800"/>
            <a:ext cx="53340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SAM_908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611313"/>
            <a:ext cx="5105400" cy="433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7373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-152400" y="0"/>
            <a:ext cx="990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Ходьба по дорожке здоровья после пробуждения</a:t>
            </a: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</a:t>
            </a:r>
          </a:p>
        </p:txBody>
      </p:sp>
      <p:pic>
        <p:nvPicPr>
          <p:cNvPr id="73735" name="Рисунок 2" descr="C:\Users\п\AppData\Local\Microsoft\Windows\INetCache\Content.Word\IMG_01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990600"/>
            <a:ext cx="6248400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" descr="C:\Users\п\AppData\Local\Microsoft\Windows\INetCache\Content.Word\IMG_1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5800" y="685800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89125" y="-533400"/>
            <a:ext cx="5959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Трудотерапия. </a:t>
            </a:r>
          </a:p>
          <a:p>
            <a:r>
              <a:rPr lang="ru-RU" sz="32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Рыхление грядок на огороде</a:t>
            </a:r>
          </a:p>
        </p:txBody>
      </p:sp>
      <p:pic>
        <p:nvPicPr>
          <p:cNvPr id="26631" name="Рисунок 2" descr="C:\Users\п\AppData\Local\Microsoft\Windows\INetCache\Content.Word\IMG_107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28956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7475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-268288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-609600" y="1981200"/>
            <a:ext cx="10287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60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Анкетирование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7578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-268288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</a:t>
            </a:r>
          </a:p>
        </p:txBody>
      </p:sp>
      <p:pic>
        <p:nvPicPr>
          <p:cNvPr id="75782" name="Picture 9" descr="Фото-00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3400" y="-457200"/>
            <a:ext cx="45148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10" descr="Фото-003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609600"/>
            <a:ext cx="45148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08125" y="-725488"/>
            <a:ext cx="687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7680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-228600" y="2057400"/>
            <a:ext cx="1059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</a:t>
            </a:r>
            <a:r>
              <a:rPr lang="ru-RU" sz="5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Драматизация </a:t>
            </a:r>
          </a:p>
          <a:p>
            <a:r>
              <a:rPr lang="ru-RU" sz="4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«Летние приключения Буратино»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8600" y="-725488"/>
            <a:ext cx="1013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Драматизация «Летние приключения Буратино»</a:t>
            </a:r>
          </a:p>
        </p:txBody>
      </p:sp>
      <p:pic>
        <p:nvPicPr>
          <p:cNvPr id="27654" name="Picture 8" descr="DSCN00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048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 descr="DSCN004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DSCN006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74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80900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98525" y="1941513"/>
            <a:ext cx="824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Папка «Здоровячок»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8192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Фото-0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33400" y="0"/>
            <a:ext cx="4229100" cy="5638800"/>
          </a:xfrm>
          <a:prstGeom prst="rect">
            <a:avLst/>
          </a:prstGeom>
          <a:noFill/>
        </p:spPr>
      </p:pic>
      <p:pic>
        <p:nvPicPr>
          <p:cNvPr id="81927" name="Picture 7" descr="Фото-00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86200" y="6096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710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98525" y="-268288"/>
            <a:ext cx="603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</a:p>
        </p:txBody>
      </p:sp>
      <p:pic>
        <p:nvPicPr>
          <p:cNvPr id="47111" name="Picture 7" descr="Фото-044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990600" y="0"/>
            <a:ext cx="5410200" cy="4057650"/>
          </a:xfrm>
          <a:prstGeom prst="rect">
            <a:avLst/>
          </a:prstGeom>
          <a:noFill/>
        </p:spPr>
      </p:pic>
      <p:pic>
        <p:nvPicPr>
          <p:cNvPr id="47112" name="Picture 8" descr="Фото-044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124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8132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66800" y="-53340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98525" y="685800"/>
            <a:ext cx="603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Times New Roman" pitchFamily="18" charset="0"/>
              </a:rPr>
              <a:t>                            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066800" y="1636713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54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Подвижные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49156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SAM_287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029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 descr="SAM_29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28956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1204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подвиж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7200"/>
            <a:ext cx="48768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08125" y="-573088"/>
            <a:ext cx="702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</a:p>
        </p:txBody>
      </p:sp>
      <p:pic>
        <p:nvPicPr>
          <p:cNvPr id="51207" name="Picture 9" descr="Фото-04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752725"/>
            <a:ext cx="4800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52228" name="Picture 4" descr="Back-To-School-Powerpoint-Template-3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76400" y="-609600"/>
            <a:ext cx="603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422525" y="-725488"/>
            <a:ext cx="5959475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Подвижные игры</a:t>
            </a:r>
          </a:p>
          <a:p>
            <a:pPr>
              <a:defRPr/>
            </a:pPr>
            <a:r>
              <a:rPr lang="ru-RU" sz="2800" b="1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pic>
        <p:nvPicPr>
          <p:cNvPr id="52231" name="Picture 13" descr="SAM_90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85800" y="3048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4" descr="Подвижные игры на свежем воздухе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22860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202</Words>
  <Application>Microsoft Office PowerPoint</Application>
  <PresentationFormat>Экран (4:3)</PresentationFormat>
  <Paragraphs>61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Janzim</dc:creator>
  <cp:lastModifiedBy>Janzim</cp:lastModifiedBy>
  <cp:revision>14</cp:revision>
  <cp:lastPrinted>1601-01-01T00:00:00Z</cp:lastPrinted>
  <dcterms:created xsi:type="dcterms:W3CDTF">1601-01-01T00:00:00Z</dcterms:created>
  <dcterms:modified xsi:type="dcterms:W3CDTF">2017-10-07T11:45:47Z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