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70"/>
  </p:notesMasterIdLst>
  <p:sldIdLst>
    <p:sldId id="256" r:id="rId2"/>
    <p:sldId id="263" r:id="rId3"/>
    <p:sldId id="317" r:id="rId4"/>
    <p:sldId id="318" r:id="rId5"/>
    <p:sldId id="299" r:id="rId6"/>
    <p:sldId id="264" r:id="rId7"/>
    <p:sldId id="306" r:id="rId8"/>
    <p:sldId id="315" r:id="rId9"/>
    <p:sldId id="296" r:id="rId10"/>
    <p:sldId id="301" r:id="rId11"/>
    <p:sldId id="291" r:id="rId12"/>
    <p:sldId id="305" r:id="rId13"/>
    <p:sldId id="262" r:id="rId14"/>
    <p:sldId id="302" r:id="rId15"/>
    <p:sldId id="266" r:id="rId16"/>
    <p:sldId id="319" r:id="rId17"/>
    <p:sldId id="268" r:id="rId18"/>
    <p:sldId id="326" r:id="rId19"/>
    <p:sldId id="300" r:id="rId20"/>
    <p:sldId id="272" r:id="rId21"/>
    <p:sldId id="271" r:id="rId22"/>
    <p:sldId id="257" r:id="rId23"/>
    <p:sldId id="270" r:id="rId24"/>
    <p:sldId id="327" r:id="rId25"/>
    <p:sldId id="267" r:id="rId26"/>
    <p:sldId id="328" r:id="rId27"/>
    <p:sldId id="329" r:id="rId28"/>
    <p:sldId id="320" r:id="rId29"/>
    <p:sldId id="274" r:id="rId30"/>
    <p:sldId id="311" r:id="rId31"/>
    <p:sldId id="310" r:id="rId32"/>
    <p:sldId id="278" r:id="rId33"/>
    <p:sldId id="273" r:id="rId34"/>
    <p:sldId id="333" r:id="rId35"/>
    <p:sldId id="334" r:id="rId36"/>
    <p:sldId id="330" r:id="rId37"/>
    <p:sldId id="332" r:id="rId38"/>
    <p:sldId id="331" r:id="rId39"/>
    <p:sldId id="321" r:id="rId40"/>
    <p:sldId id="281" r:id="rId41"/>
    <p:sldId id="280" r:id="rId42"/>
    <p:sldId id="312" r:id="rId43"/>
    <p:sldId id="282" r:id="rId44"/>
    <p:sldId id="307" r:id="rId45"/>
    <p:sldId id="322" r:id="rId46"/>
    <p:sldId id="294" r:id="rId47"/>
    <p:sldId id="295" r:id="rId48"/>
    <p:sldId id="297" r:id="rId49"/>
    <p:sldId id="286" r:id="rId50"/>
    <p:sldId id="287" r:id="rId51"/>
    <p:sldId id="288" r:id="rId52"/>
    <p:sldId id="309" r:id="rId53"/>
    <p:sldId id="314" r:id="rId54"/>
    <p:sldId id="308" r:id="rId55"/>
    <p:sldId id="293" r:id="rId56"/>
    <p:sldId id="292" r:id="rId57"/>
    <p:sldId id="290" r:id="rId58"/>
    <p:sldId id="283" r:id="rId59"/>
    <p:sldId id="284" r:id="rId60"/>
    <p:sldId id="259" r:id="rId61"/>
    <p:sldId id="289" r:id="rId62"/>
    <p:sldId id="261" r:id="rId63"/>
    <p:sldId id="265" r:id="rId64"/>
    <p:sldId id="260" r:id="rId65"/>
    <p:sldId id="323" r:id="rId66"/>
    <p:sldId id="324" r:id="rId67"/>
    <p:sldId id="316" r:id="rId68"/>
    <p:sldId id="325" r:id="rId6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88" autoAdjust="0"/>
    <p:restoredTop sz="60000" autoAdjust="0"/>
  </p:normalViewPr>
  <p:slideViewPr>
    <p:cSldViewPr>
      <p:cViewPr>
        <p:scale>
          <a:sx n="50" d="100"/>
          <a:sy n="50" d="100"/>
        </p:scale>
        <p:origin x="-3360" y="-15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AF6AA4D-EE00-4CAB-A659-6B194073B789}" type="datetimeFigureOut">
              <a:rPr lang="ru-RU"/>
              <a:pPr>
                <a:defRPr/>
              </a:pPr>
              <a:t>07.10.2017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0707E35-BC1B-4434-8E95-3A4482F52A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334AE37-5048-4CD0-AF2C-05DE05C34325}" type="datetimeFigureOut">
              <a:rPr lang="ru-RU"/>
              <a:pPr>
                <a:defRPr/>
              </a:pPr>
              <a:t>07.10.2017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55E9C9-FBEF-4643-BA9A-971D18AAD0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89010-8A8C-48E2-B183-608859B9ED03}" type="datetimeFigureOut">
              <a:rPr lang="ru-RU"/>
              <a:pPr>
                <a:defRPr/>
              </a:pPr>
              <a:t>07.10.2017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56060-4D9A-48BE-80C3-0C1E4415D9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07415-BC76-4396-B0B8-3F292A32D99B}" type="datetimeFigureOut">
              <a:rPr lang="ru-RU"/>
              <a:pPr>
                <a:defRPr/>
              </a:pPr>
              <a:t>07.10.2017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019F-4ACB-49D0-89D1-D80EA0AE9D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F2F54-F263-441F-BE95-AB8E6E5A3300}" type="datetimeFigureOut">
              <a:rPr lang="ru-RU"/>
              <a:pPr>
                <a:defRPr/>
              </a:pPr>
              <a:t>07.10.2017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0A37A-83BB-4F6F-A5DA-9F59B986D1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18C69-164A-484B-A42D-1DDE4A756B7F}" type="datetimeFigureOut">
              <a:rPr lang="ru-RU"/>
              <a:pPr>
                <a:defRPr/>
              </a:pPr>
              <a:t>07.10.2017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E60A6-6986-4AB7-A8E9-4A5B1B3EA8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27E73-B984-4ACD-B9CE-7839CD8D285E}" type="datetimeFigureOut">
              <a:rPr lang="ru-RU"/>
              <a:pPr>
                <a:defRPr/>
              </a:pPr>
              <a:t>07.10.2017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BDA27-C5CB-4E6C-BA68-4B04A7C1C9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CB2216D-1DB6-408A-8859-68D6527AF411}" type="datetimeFigureOut">
              <a:rPr lang="ru-RU"/>
              <a:pPr>
                <a:defRPr/>
              </a:pPr>
              <a:t>07.10.2017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4779C9E-0B93-476F-84F0-B712BD0339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486C0-B249-4AEF-B56D-A61F40AFA7DB}" type="datetimeFigureOut">
              <a:rPr lang="ru-RU"/>
              <a:pPr>
                <a:defRPr/>
              </a:pPr>
              <a:t>07.10.2017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EBF1F-355C-42C6-9C81-708FFC789C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10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DA9C3D-C07A-4E76-9D02-B9358ECED543}" type="datetimeFigureOut">
              <a:rPr lang="ru-RU"/>
              <a:pPr>
                <a:defRPr/>
              </a:pPr>
              <a:t>07.10.2017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168E57D-EBD1-42D6-879C-2FF6FF7DD7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AF90B-9E28-4A90-80D5-1A7A6CDA8252}" type="datetimeFigureOut">
              <a:rPr lang="ru-RU"/>
              <a:pPr>
                <a:defRPr/>
              </a:pPr>
              <a:t>07.10.2017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F07FC-D940-4C04-B0A8-31876E94DA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E8FC85C0-AA85-4506-84F2-F415FCD95547}" type="datetimeFigureOut">
              <a:rPr lang="ru-RU"/>
              <a:pPr>
                <a:defRPr/>
              </a:pPr>
              <a:t>07.10.2017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5E7FEB25-24CF-41F4-867D-8503A72473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2" r:id="rId2"/>
    <p:sldLayoutId id="2147483741" r:id="rId3"/>
    <p:sldLayoutId id="2147483740" r:id="rId4"/>
    <p:sldLayoutId id="2147483739" r:id="rId5"/>
    <p:sldLayoutId id="2147483744" r:id="rId6"/>
    <p:sldLayoutId id="2147483738" r:id="rId7"/>
    <p:sldLayoutId id="2147483745" r:id="rId8"/>
    <p:sldLayoutId id="2147483737" r:id="rId9"/>
    <p:sldLayoutId id="2147483736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D:\&#1044;&#1054;&#1050;&#1059;&#1052;&#1045;&#1053;&#1058;&#1067;\&#1044;&#1086;&#1082;&#1091;&#1084;&#1077;&#1085;&#1090;&#1072;&#1094;&#1080;&#1103;%20&#1055;&#1080;&#1089;&#1082;&#1086;&#1074;&#1072;\&#1089;&#1086;&#1093;&#1088;&#1072;&#1085;&#1077;&#1085;&#1080;&#1103;\&#1053;&#1086;&#1074;&#1072;&#1103;%20&#1087;&#1072;&#1087;&#1082;&#1072;%20(5)\&#1079;&#1074;&#1091;&#1082;%20&#1085;&#1072;%20&#1083;&#1077;&#1090;&#1085;&#1080;&#1081;%20&#1076;&#1086;&#1089;&#1091;&#1075;.mp3" TargetMode="External"/><Relationship Id="rId1" Type="http://schemas.openxmlformats.org/officeDocument/2006/relationships/audio" Target="file:///D:\&#1044;&#1054;&#1050;&#1059;&#1052;&#1045;&#1053;&#1058;&#1067;\&#1044;&#1086;&#1082;&#1091;&#1084;&#1077;&#1085;&#1090;&#1072;&#1094;&#1080;&#1103;%20&#1055;&#1080;&#1089;&#1082;&#1086;&#1074;&#1072;\&#1089;&#1086;&#1093;&#1088;&#1072;&#1085;&#1077;&#1085;&#1080;&#1103;\&#1053;&#1086;&#1074;&#1072;&#1103;%20&#1087;&#1072;&#1087;&#1082;&#1072;%20(5)\11%20&#1044;&#1086;&#1088;&#1086;&#1078;&#1082;&#1072;%2011.wma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K:\&#1058;&#1086;&#1087;&#1086;&#1083;&#1077;&#1082;\&#1087;&#1088;&#1077;&#1079;&#1077;&#1085;&#1090;&#1072;&#1094;&#1080;&#1103;%20&#1082;&#1086;&#1085;&#1082;&#1091;&#1088;&#1089;&#1072;\&#1075;&#1086;&#1083;&#1086;&#1089;\6.2.wav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admin\Documents\&#1042;&#1080;&#1076;&#1077;&#1086;%20&#1076;&#1083;&#1103;%20&#1089;&#1083;&#1072;&#1081;&#1076;&#1086;&#1074;\MVI_0021.wmv" TargetMode="Externa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admin\Documents\&#1042;&#1080;&#1076;&#1077;&#1086;%20&#1076;&#1083;&#1103;%20&#1089;&#1083;&#1072;&#1081;&#1076;&#1086;&#1074;\MVI_0021.wmv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K:\&#1058;&#1086;&#1087;&#1086;&#1083;&#1077;&#1082;\&#1087;&#1088;&#1077;&#1079;&#1077;&#1085;&#1090;&#1072;&#1094;&#1080;&#1103;%20&#1082;&#1086;&#1085;&#1082;&#1091;&#1088;&#1089;&#1072;\&#1075;&#1086;&#1083;&#1086;&#1089;\9.wav" TargetMode="External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8313" y="476250"/>
            <a:ext cx="8280400" cy="23574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6000" dirty="0" smtClean="0">
                <a:solidFill>
                  <a:srgbClr val="FF0000"/>
                </a:solidFill>
              </a:rPr>
              <a:t>Презентация конкурса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13317" name="Picture 5" descr="1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5288" y="4941888"/>
            <a:ext cx="1095375" cy="1428750"/>
          </a:xfrm>
          <a:prstGeom prst="rect">
            <a:avLst/>
          </a:prstGeom>
          <a:noFill/>
        </p:spPr>
      </p:pic>
      <p:sp>
        <p:nvSpPr>
          <p:cNvPr id="13318" name="WordArt 6"/>
          <p:cNvSpPr>
            <a:spLocks noChangeArrowheads="1" noChangeShapeType="1" noTextEdit="1"/>
          </p:cNvSpPr>
          <p:nvPr/>
        </p:nvSpPr>
        <p:spPr bwMode="auto">
          <a:xfrm>
            <a:off x="539750" y="3573463"/>
            <a:ext cx="8135938" cy="1439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Летняя оздоровительная кампания</a:t>
            </a:r>
          </a:p>
          <a:p>
            <a:pPr algn="ctr"/>
            <a:r>
              <a:rPr lang="ru-RU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МБДОУ "Детский сад "Тополек".</a:t>
            </a:r>
          </a:p>
        </p:txBody>
      </p:sp>
      <p:pic>
        <p:nvPicPr>
          <p:cNvPr id="8" name="11 Дорожка 11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screen"/>
          <a:stretch>
            <a:fillRect/>
          </a:stretch>
        </p:blipFill>
        <p:spPr>
          <a:xfrm>
            <a:off x="857224" y="714356"/>
            <a:ext cx="304800" cy="304800"/>
          </a:xfrm>
          <a:prstGeom prst="rect">
            <a:avLst/>
          </a:prstGeom>
        </p:spPr>
      </p:pic>
      <p:pic>
        <p:nvPicPr>
          <p:cNvPr id="9" name="звук на летний досуг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screen"/>
          <a:stretch>
            <a:fillRect/>
          </a:stretch>
        </p:blipFill>
        <p:spPr>
          <a:xfrm>
            <a:off x="785786" y="135729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numSld="999"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026" name="Picture 2" descr="C:\Users\GR\Desktop\DSC028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" y="476672"/>
            <a:ext cx="4500562" cy="57606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DSC0311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27985" y="404664"/>
            <a:ext cx="4716015" cy="58326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026" name="Picture 2" descr="C:\Users\GR\Desktop\Новая папка (3)\DSC033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476672"/>
            <a:ext cx="4644009" cy="5400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Новая папка (3)\DSC0339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16016" y="404664"/>
            <a:ext cx="4427984" cy="547260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\Desktop\DSC0325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5" y="404664"/>
            <a:ext cx="3920275" cy="59046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DSC0343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67480" y="404664"/>
            <a:ext cx="4285301" cy="59766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GR\Desktop\Новая папка (4)\DSC0281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189038" y="22150388"/>
            <a:ext cx="7416801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GR\Desktop\Новая папка (2)\DSC0329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282" y="404663"/>
            <a:ext cx="4214842" cy="602234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Новая папка\DSC03129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27984" y="404664"/>
            <a:ext cx="4341923" cy="61268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026" name="Picture 2" descr="C:\Users\GR\Desktop\DSC031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95536" y="476672"/>
            <a:ext cx="4176464" cy="59046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DSC0312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95205" y="404664"/>
            <a:ext cx="4053260" cy="59766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R\Desktop\Новая папка\DSC0311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404664"/>
            <a:ext cx="4104456" cy="596867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051" name="Picture 3" descr="C:\Users\GR\Desktop\Новая папка (2)\DSC0332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4008" y="404664"/>
            <a:ext cx="4139951" cy="59766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Oval 3"/>
          <p:cNvSpPr>
            <a:spLocks noChangeArrowheads="1"/>
          </p:cNvSpPr>
          <p:nvPr/>
        </p:nvSpPr>
        <p:spPr bwMode="auto">
          <a:xfrm>
            <a:off x="2195513" y="2852738"/>
            <a:ext cx="6551612" cy="3457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000"/>
              <a:t>Здоровьесберегающие </a:t>
            </a:r>
          </a:p>
          <a:p>
            <a:pPr algn="ctr"/>
            <a:r>
              <a:rPr lang="ru-RU" sz="4000"/>
              <a:t>технологии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850" y="404813"/>
            <a:ext cx="2617788" cy="3024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R\Desktop\Новая папка (2)\DSC0331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0244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4643438" y="71438"/>
            <a:ext cx="4500562" cy="650083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 descr="IMG_026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71438"/>
            <a:ext cx="4572001" cy="650083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026" name="Picture 2" descr="C:\Users\GR\Desktop\Новая папка (3)\DSC03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95536" y="332656"/>
            <a:ext cx="4104456" cy="59766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Новая папка (3)\DSC0333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404664"/>
            <a:ext cx="4211960" cy="59046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288" y="188913"/>
            <a:ext cx="8353425" cy="1079500"/>
          </a:xfrm>
        </p:spPr>
        <p:txBody>
          <a:bodyPr wrap="square" tIns="45720" numCol="1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ru-RU" sz="6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Цели и задачи:</a:t>
            </a:r>
            <a:endParaRPr lang="ru-RU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388" y="1052513"/>
            <a:ext cx="8785225" cy="5183187"/>
          </a:xfrm>
        </p:spPr>
        <p:txBody>
          <a:bodyPr/>
          <a:lstStyle/>
          <a:p>
            <a:pPr marL="36513" algn="l" eaLnBrk="1" hangingPunct="1">
              <a:spcBef>
                <a:spcPct val="0"/>
              </a:spcBef>
            </a:pPr>
            <a:r>
              <a:rPr lang="ru-RU" sz="3600" b="1" smtClean="0">
                <a:solidFill>
                  <a:srgbClr val="FF0000"/>
                </a:solidFill>
              </a:rPr>
              <a:t>1.</a:t>
            </a:r>
            <a:r>
              <a:rPr lang="ru-RU" sz="3600" b="1" smtClean="0">
                <a:solidFill>
                  <a:srgbClr val="0070C0"/>
                </a:solidFill>
              </a:rPr>
              <a:t>  </a:t>
            </a:r>
            <a:r>
              <a:rPr lang="ru-RU" sz="3600" b="1" smtClean="0">
                <a:solidFill>
                  <a:srgbClr val="002060"/>
                </a:solidFill>
              </a:rPr>
              <a:t> Создание условий для оздоровления и укрепления детского организма в летний                   период.                                                                          </a:t>
            </a:r>
            <a:r>
              <a:rPr lang="ru-RU" sz="3600" b="1" smtClean="0">
                <a:solidFill>
                  <a:srgbClr val="FF0000"/>
                </a:solidFill>
              </a:rPr>
              <a:t>2.   </a:t>
            </a:r>
            <a:r>
              <a:rPr lang="ru-RU" sz="3600" b="1" smtClean="0">
                <a:solidFill>
                  <a:srgbClr val="002060"/>
                </a:solidFill>
              </a:rPr>
              <a:t>Развитие познавательных                      способностей  детей.                                                                                                 </a:t>
            </a:r>
            <a:r>
              <a:rPr lang="ru-RU" sz="3600" b="1" smtClean="0">
                <a:solidFill>
                  <a:srgbClr val="FF0000"/>
                </a:solidFill>
              </a:rPr>
              <a:t>3.   </a:t>
            </a:r>
            <a:r>
              <a:rPr lang="ru-RU" sz="3600" b="1" smtClean="0">
                <a:solidFill>
                  <a:srgbClr val="002060"/>
                </a:solidFill>
              </a:rPr>
              <a:t>Сотрудничество педагогов и родителей в дел</a:t>
            </a:r>
            <a:r>
              <a:rPr lang="ru-RU" sz="3600" b="1" smtClean="0">
                <a:solidFill>
                  <a:srgbClr val="002060"/>
                </a:solidFill>
                <a:latin typeface="Arial" charset="0"/>
              </a:rPr>
              <a:t>е </a:t>
            </a:r>
            <a:r>
              <a:rPr lang="ru-RU" sz="3600" b="1" smtClean="0">
                <a:solidFill>
                  <a:srgbClr val="002060"/>
                </a:solidFill>
              </a:rPr>
              <a:t>укрепления </a:t>
            </a:r>
            <a:endParaRPr lang="ru-RU" sz="3600" b="1" smtClean="0">
              <a:solidFill>
                <a:srgbClr val="002060"/>
              </a:solidFill>
              <a:latin typeface="Arial" charset="0"/>
            </a:endParaRPr>
          </a:p>
          <a:p>
            <a:pPr marL="36513" algn="l" eaLnBrk="1" hangingPunct="1">
              <a:spcBef>
                <a:spcPct val="0"/>
              </a:spcBef>
            </a:pPr>
            <a:r>
              <a:rPr lang="ru-RU" sz="3600" b="1" smtClean="0">
                <a:solidFill>
                  <a:srgbClr val="002060"/>
                </a:solidFill>
              </a:rPr>
              <a:t>здоровья детей.        </a:t>
            </a:r>
          </a:p>
        </p:txBody>
      </p:sp>
      <p:pic>
        <p:nvPicPr>
          <p:cNvPr id="14341" name="Picture 5" descr="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308850" y="5373688"/>
            <a:ext cx="1333500" cy="1095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R\Desktop\Новая папка (2)\DSC0335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404664"/>
            <a:ext cx="4032448" cy="59503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051" name="Picture 3" descr="C:\Users\GR\Desktop\Новая папка (2)\DSC0335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40688" y="404664"/>
            <a:ext cx="4235459" cy="59766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\Desktop\Новая папка (2)\DSC0334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404664"/>
            <a:ext cx="4104456" cy="612875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Новая папка (2)\DSC0334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4852" y="404664"/>
            <a:ext cx="4207968" cy="61206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027" name="Picture 3" descr="C:\Users\GR\Desktop\Новая папка (2)\DSC0279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44008" y="404664"/>
            <a:ext cx="4191752" cy="60590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74" name="Picture 2" descr="C:\Users\GR\Desktop\Новая папка (4)\DSC0279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395535" y="404664"/>
            <a:ext cx="4104457" cy="606122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R\Desktop\Новая папка (4)\DSC0279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5" y="404664"/>
            <a:ext cx="4176465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051" name="Picture 3" descr="C:\Users\GR\Desktop\Новая папка (4)\DSC0280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16016" y="404664"/>
            <a:ext cx="4067944" cy="60898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288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214282" y="214290"/>
            <a:ext cx="8715436" cy="65365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IMG_028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0" y="404665"/>
            <a:ext cx="4248472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6" name="Picture 2" descr="C:\Users\GR\Desktop\Новая папка (2)\DSC0331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404664"/>
            <a:ext cx="4157666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265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357686" y="142852"/>
            <a:ext cx="4786314" cy="65722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 descr="IMG_0264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14290"/>
            <a:ext cx="4500562" cy="650083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026" name="Picture 2" descr="C:\Users\GR\Desktop\DSC028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95537" y="476672"/>
            <a:ext cx="3954293" cy="57606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DSC0311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27985" y="404664"/>
            <a:ext cx="4320479" cy="58326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val 4"/>
          <p:cNvSpPr>
            <a:spLocks noChangeArrowheads="1"/>
          </p:cNvSpPr>
          <p:nvPr/>
        </p:nvSpPr>
        <p:spPr bwMode="auto">
          <a:xfrm>
            <a:off x="395288" y="404813"/>
            <a:ext cx="6840537" cy="3311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5400"/>
              <a:t>Художественно-</a:t>
            </a:r>
          </a:p>
          <a:p>
            <a:pPr algn="ctr"/>
            <a:r>
              <a:rPr lang="ru-RU" sz="5400"/>
              <a:t>эстетическое</a:t>
            </a:r>
          </a:p>
          <a:p>
            <a:pPr algn="ctr"/>
            <a:r>
              <a:rPr lang="ru-RU" sz="5400"/>
              <a:t> направление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940425" y="3862388"/>
            <a:ext cx="2806700" cy="2538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\Desktop\Новая папка (2)\DSC03291.JPG"/>
          <p:cNvPicPr>
            <a:picLocks noChangeAspect="1" noChangeArrowheads="1"/>
          </p:cNvPicPr>
          <p:nvPr/>
        </p:nvPicPr>
        <p:blipFill>
          <a:blip r:embed="rId2" cstate="screen"/>
          <a:srcRect r="-3613"/>
          <a:stretch>
            <a:fillRect/>
          </a:stretch>
        </p:blipFill>
        <p:spPr bwMode="auto">
          <a:xfrm>
            <a:off x="395536" y="357166"/>
            <a:ext cx="4032448" cy="616817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8" name="Picture 4" descr="C:\Users\GR\Desktop\Новая папка (2)\DSC0327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9992" y="332656"/>
            <a:ext cx="4281117" cy="61206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Oval 4"/>
          <p:cNvSpPr>
            <a:spLocks noChangeArrowheads="1"/>
          </p:cNvSpPr>
          <p:nvPr/>
        </p:nvSpPr>
        <p:spPr bwMode="auto">
          <a:xfrm>
            <a:off x="5940425" y="981075"/>
            <a:ext cx="2663825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Физкультурно-</a:t>
            </a:r>
          </a:p>
          <a:p>
            <a:pPr algn="ctr"/>
            <a:r>
              <a:rPr lang="ru-RU"/>
              <a:t>оздоровительная</a:t>
            </a:r>
          </a:p>
          <a:p>
            <a:pPr algn="ctr"/>
            <a:r>
              <a:rPr lang="ru-RU"/>
              <a:t> работа</a:t>
            </a:r>
          </a:p>
        </p:txBody>
      </p:sp>
      <p:sp>
        <p:nvSpPr>
          <p:cNvPr id="15362" name="Oval 6"/>
          <p:cNvSpPr>
            <a:spLocks noChangeArrowheads="1"/>
          </p:cNvSpPr>
          <p:nvPr/>
        </p:nvSpPr>
        <p:spPr bwMode="auto">
          <a:xfrm>
            <a:off x="5867400" y="3789363"/>
            <a:ext cx="2663825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Здоровьесберегающие </a:t>
            </a:r>
          </a:p>
          <a:p>
            <a:pPr algn="ctr"/>
            <a:r>
              <a:rPr lang="ru-RU"/>
              <a:t>технологии</a:t>
            </a:r>
          </a:p>
        </p:txBody>
      </p:sp>
      <p:sp>
        <p:nvSpPr>
          <p:cNvPr id="15363" name="Oval 7"/>
          <p:cNvSpPr>
            <a:spLocks noChangeArrowheads="1"/>
          </p:cNvSpPr>
          <p:nvPr/>
        </p:nvSpPr>
        <p:spPr bwMode="auto">
          <a:xfrm>
            <a:off x="3419475" y="5084763"/>
            <a:ext cx="2663825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Художественно-</a:t>
            </a:r>
          </a:p>
          <a:p>
            <a:pPr algn="ctr"/>
            <a:r>
              <a:rPr lang="ru-RU"/>
              <a:t>эстетическое</a:t>
            </a:r>
          </a:p>
          <a:p>
            <a:pPr algn="ctr"/>
            <a:r>
              <a:rPr lang="ru-RU"/>
              <a:t> направление</a:t>
            </a:r>
          </a:p>
        </p:txBody>
      </p:sp>
      <p:sp>
        <p:nvSpPr>
          <p:cNvPr id="15364" name="Oval 8"/>
          <p:cNvSpPr>
            <a:spLocks noChangeArrowheads="1"/>
          </p:cNvSpPr>
          <p:nvPr/>
        </p:nvSpPr>
        <p:spPr bwMode="auto">
          <a:xfrm>
            <a:off x="395288" y="3716338"/>
            <a:ext cx="2663825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Экспериментально-</a:t>
            </a:r>
          </a:p>
          <a:p>
            <a:pPr algn="ctr"/>
            <a:r>
              <a:rPr lang="ru-RU"/>
              <a:t>исследовательская</a:t>
            </a:r>
          </a:p>
          <a:p>
            <a:pPr algn="ctr"/>
            <a:r>
              <a:rPr lang="ru-RU"/>
              <a:t>деятельность</a:t>
            </a:r>
          </a:p>
        </p:txBody>
      </p:sp>
      <p:sp>
        <p:nvSpPr>
          <p:cNvPr id="15365" name="Oval 9"/>
          <p:cNvSpPr>
            <a:spLocks noChangeArrowheads="1"/>
          </p:cNvSpPr>
          <p:nvPr/>
        </p:nvSpPr>
        <p:spPr bwMode="auto">
          <a:xfrm>
            <a:off x="539750" y="836613"/>
            <a:ext cx="2663825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Работа</a:t>
            </a:r>
          </a:p>
          <a:p>
            <a:pPr algn="ctr"/>
            <a:r>
              <a:rPr lang="ru-RU"/>
              <a:t>с родителями</a:t>
            </a:r>
          </a:p>
        </p:txBody>
      </p:sp>
      <p:pic>
        <p:nvPicPr>
          <p:cNvPr id="15367" name="Picture 7" descr="1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41675" y="1341438"/>
            <a:ext cx="2363788" cy="3167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026" name="Picture 2" descr="C:\Users\GR\Desktop\DSC033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95536" y="404664"/>
            <a:ext cx="4065009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DSC0327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9992" y="404664"/>
            <a:ext cx="4283968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026" name="Picture 2" descr="C:\Users\GR\Desktop\DSC032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395536" y="404664"/>
            <a:ext cx="4176464" cy="59766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DSC03288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99992" y="404664"/>
            <a:ext cx="4283968" cy="59766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6.2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screen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R\Desktop\Новая папка (2)\DSC0331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404664"/>
            <a:ext cx="4104456" cy="61206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74" name="Picture 2" descr="C:\Users\admin\Desktop\IMG694-0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6200000">
            <a:off x="3599892" y="1376772"/>
            <a:ext cx="6120680" cy="41764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\Desktop\Новая папка (2)\DSC0327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404664"/>
            <a:ext cx="3960440" cy="603572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Новая папка (2)\DSC0328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75938" y="404664"/>
            <a:ext cx="4308021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R\Desktop\Новая папка (2)\DSC0333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404663"/>
            <a:ext cx="8534182" cy="60967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R\Desktop\DSC0310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95535" y="404664"/>
            <a:ext cx="8424937" cy="61206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GR\Desktop\DSC0327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5720" y="0"/>
            <a:ext cx="8498240" cy="65722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R\Desktop\Новая папка (2)\DSC0335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Лагутина\IMG_035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43306" y="285728"/>
            <a:ext cx="5252245" cy="61436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admin\Desktop\Лагутина\IMG_035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" y="214290"/>
            <a:ext cx="4929190" cy="635798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Oval 5"/>
          <p:cNvSpPr>
            <a:spLocks noChangeArrowheads="1"/>
          </p:cNvSpPr>
          <p:nvPr/>
        </p:nvSpPr>
        <p:spPr bwMode="auto">
          <a:xfrm>
            <a:off x="1908175" y="549275"/>
            <a:ext cx="6911975" cy="31670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400"/>
              <a:t>Экспериментально-</a:t>
            </a:r>
          </a:p>
          <a:p>
            <a:pPr algn="ctr"/>
            <a:r>
              <a:rPr lang="ru-RU" sz="4400"/>
              <a:t>исследовательская</a:t>
            </a:r>
          </a:p>
          <a:p>
            <a:pPr algn="ctr"/>
            <a:r>
              <a:rPr lang="ru-RU" sz="4400"/>
              <a:t>деятельность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288" y="3860800"/>
            <a:ext cx="2476500" cy="2635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Oval 2"/>
          <p:cNvSpPr>
            <a:spLocks noChangeArrowheads="1"/>
          </p:cNvSpPr>
          <p:nvPr/>
        </p:nvSpPr>
        <p:spPr bwMode="auto">
          <a:xfrm>
            <a:off x="395288" y="549275"/>
            <a:ext cx="8280400" cy="30241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6000"/>
              <a:t>Физкультурно-</a:t>
            </a:r>
          </a:p>
          <a:p>
            <a:pPr algn="ctr"/>
            <a:r>
              <a:rPr lang="ru-RU" sz="6000"/>
              <a:t>оздоровительная</a:t>
            </a:r>
          </a:p>
          <a:p>
            <a:pPr algn="ctr"/>
            <a:r>
              <a:rPr lang="ru-RU" sz="6000"/>
              <a:t> работа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372225" y="3573463"/>
            <a:ext cx="2314575" cy="2447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\Desktop\Новая папка (2)\DSC0333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404663"/>
            <a:ext cx="3744416" cy="60967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Новая папка (2)\DSC0326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74720" y="404665"/>
            <a:ext cx="4509240" cy="612067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R\Desktop\Новая папка (2)\DSC0327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99992" y="404664"/>
            <a:ext cx="4291595" cy="59766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6" name="Picture 2" descr="C:\Users\GR\Desktop\Новая папка (2)\DSC0331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428604"/>
            <a:ext cx="3960440" cy="595272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026" name="Picture 2" descr="C:\Users\GR\Desktop\DSC033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95536" y="404664"/>
            <a:ext cx="4008155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DSC0311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27984" y="404663"/>
            <a:ext cx="4392488" cy="60762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R\Desktop\Новая папка (2)\DSC0333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404664"/>
            <a:ext cx="3856390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" name="Picture 3" descr="C:\Users\admin\Desktop\IMG_033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55976" y="404664"/>
            <a:ext cx="4391019" cy="61206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026" name="Picture 2" descr="C:\Users\GR\Desktop\DSC034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285728"/>
            <a:ext cx="3759425" cy="623904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DSC0330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29058" y="428604"/>
            <a:ext cx="4968552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Oval 6"/>
          <p:cNvSpPr>
            <a:spLocks noChangeArrowheads="1"/>
          </p:cNvSpPr>
          <p:nvPr/>
        </p:nvSpPr>
        <p:spPr bwMode="auto">
          <a:xfrm>
            <a:off x="611188" y="692150"/>
            <a:ext cx="6481762" cy="30972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6600"/>
              <a:t>Работа</a:t>
            </a:r>
          </a:p>
          <a:p>
            <a:pPr algn="ctr"/>
            <a:r>
              <a:rPr lang="ru-RU" sz="6600"/>
              <a:t>с родителями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313488" y="3573463"/>
            <a:ext cx="2297112" cy="2320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026" name="Picture 2" descr="C:\Users\GR\Desktop\Новая папка (3)\DSC034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95536" y="404664"/>
            <a:ext cx="3960440" cy="59766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Новая папка (3)\DSC0348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27984" y="404664"/>
            <a:ext cx="4392488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026" name="Picture 2" descr="C:\Users\GR\Desktop\Новая папка (3)\DSC034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467544" y="404664"/>
            <a:ext cx="4032448" cy="59766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Новая папка (3)\DSC0349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404664"/>
            <a:ext cx="4248472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026" name="Picture 2" descr="C:\Users\GR\Desktop\Лето\IMG_0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95536" y="404664"/>
            <a:ext cx="3960440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Новая папка\DSC0286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27984" y="404664"/>
            <a:ext cx="4392488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026" name="Picture 2" descr="C:\Users\GR\Desktop\Новая папка (3)\DSC033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285720" y="357166"/>
            <a:ext cx="3960440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Новая папка (3)\DSC0338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27984" y="332656"/>
            <a:ext cx="4392488" cy="61926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то\DSC0261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00562" y="404664"/>
            <a:ext cx="4319910" cy="59470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MVI_002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screen"/>
          <a:stretch>
            <a:fillRect/>
          </a:stretch>
        </p:blipFill>
        <p:spPr>
          <a:xfrm>
            <a:off x="0" y="428604"/>
            <a:ext cx="4572000" cy="595272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\Desktop\Новая папка\DSC0300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404664"/>
            <a:ext cx="4032448" cy="60932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Новая папка\DSC0299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404664"/>
            <a:ext cx="4248472" cy="61206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\Desktop\Новая папка (2)\DSC0324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7" y="332656"/>
            <a:ext cx="3888431" cy="61926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Новая папка\DSC0321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55976" y="404664"/>
            <a:ext cx="4419435" cy="61206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026" name="Picture 2" descr="C:\Users\GR\Desktop\DSC034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95535" y="404664"/>
            <a:ext cx="3816425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DSC0342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83968" y="404664"/>
            <a:ext cx="4536504" cy="59766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026" name="Picture 2" descr="C:\Users\GR\Desktop\DSC033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95536" y="476672"/>
            <a:ext cx="3960440" cy="59766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GR\Desktop\DSC0336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27984" y="404664"/>
            <a:ext cx="4429000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026" name="Picture 2" descr="C:\Users\GR\Desktop\DSC032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95536" y="404664"/>
            <a:ext cx="4032448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DSC0310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9992" y="404664"/>
            <a:ext cx="4320480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026" name="Picture 2" descr="C:\Users\GR\Desktop\Новая папка (3)\DSC034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95536" y="476672"/>
            <a:ext cx="4032448" cy="59766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Новая папка (3)\DSC0345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9992" y="404664"/>
            <a:ext cx="4355976" cy="61206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026" name="Picture 2" descr="C:\Users\GR\Desktop\Новая папка (3)\DSC034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95536" y="404664"/>
            <a:ext cx="8208912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026" name="Picture 2" descr="C:\Users\GR\Desktop\Новая папка (3)\DSC033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95536" y="404664"/>
            <a:ext cx="4104456" cy="59766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Новая папка (3)\DSC0341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404664"/>
            <a:ext cx="4211960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\Desktop\Новая папка (2)\DSC0323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404664"/>
            <a:ext cx="3744416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Новая папка (2)\DSC0324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83968" y="404664"/>
            <a:ext cx="4494544" cy="61056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\Desktop\Новая папка\DSC0316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404664"/>
            <a:ext cx="3888432" cy="609578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Новая папка\DSC0315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83968" y="404664"/>
            <a:ext cx="4464496" cy="61206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GR\Desktop\Новая папка (4)\DSC0301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34286">
            <a:off x="-67340163" y="41592500"/>
            <a:ext cx="41946513" cy="528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MVI_002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screen"/>
          <a:stretch>
            <a:fillRect/>
          </a:stretch>
        </p:blipFill>
        <p:spPr>
          <a:xfrm>
            <a:off x="0" y="404664"/>
            <a:ext cx="4429124" cy="61926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Picture 2" descr="F:\фото\DSC02647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27984" y="404664"/>
            <a:ext cx="4329064" cy="61206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6" name="Picture 3" descr="C:\Users\GR\Desktop\Новая папка (2)\DSC0286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4197118" y="404664"/>
            <a:ext cx="4658850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6" name="Picture 2" descr="C:\Users\GR\Desktop\Новая папка (2)\DSC0287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3528" y="404664"/>
            <a:ext cx="3816424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9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screen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\Desktop\Новая папка (3)\DSC0336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404664"/>
            <a:ext cx="3744416" cy="59046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7" name="Picture 3" descr="C:\Users\GR\Desktop\Новая папка (3)\DSC0336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11960" y="404664"/>
            <a:ext cx="4536504" cy="59766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13" y="1820863"/>
            <a:ext cx="7772400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13" y="3684588"/>
            <a:ext cx="7772400" cy="9144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/>
          </a:p>
        </p:txBody>
      </p:sp>
      <p:pic>
        <p:nvPicPr>
          <p:cNvPr id="1026" name="Picture 2" descr="C:\Users\GR\Desktop\Новая папка (2)\DSC0325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44008" y="404664"/>
            <a:ext cx="4139952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Лето\DSC0287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5" y="404664"/>
            <a:ext cx="4109951" cy="6048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\Desktop\Тебе мы рады лето\DSC0286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27984" y="404664"/>
            <a:ext cx="4392488" cy="61206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Тебе мы рады лето\DSC0286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404664"/>
            <a:ext cx="3960440" cy="61206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R\Desktop\Новая папка (2)\DSC0283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404664"/>
            <a:ext cx="4171136" cy="645333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8" name="Picture 4" descr="C:\Users\GR\Desktop\Новая папка (2)\DSC0287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16016" y="404664"/>
            <a:ext cx="4067944" cy="610191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4" descr="DSC03522"/>
          <p:cNvPicPr>
            <a:picLocks noChangeAspect="1" noChangeArrowheads="1"/>
          </p:cNvPicPr>
          <p:nvPr/>
        </p:nvPicPr>
        <p:blipFill>
          <a:blip r:embed="rId2" cstate="screen"/>
          <a:srcRect l="-600"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sp>
        <p:nvSpPr>
          <p:cNvPr id="7577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5779" name="Picture 4" descr="DSC0355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3555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95536" y="404664"/>
            <a:ext cx="8352928" cy="58326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8313" y="476250"/>
            <a:ext cx="8280400" cy="235743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6000" dirty="0" smtClean="0">
                <a:solidFill>
                  <a:srgbClr val="FF0000"/>
                </a:solidFill>
              </a:rPr>
              <a:t>Презентация конкурса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13317" name="Picture 5" descr="1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288" y="4941888"/>
            <a:ext cx="1095375" cy="1428750"/>
          </a:xfrm>
          <a:prstGeom prst="rect">
            <a:avLst/>
          </a:prstGeom>
          <a:noFill/>
        </p:spPr>
      </p:pic>
      <p:sp>
        <p:nvSpPr>
          <p:cNvPr id="13318" name="WordArt 6"/>
          <p:cNvSpPr>
            <a:spLocks noChangeArrowheads="1" noChangeShapeType="1" noTextEdit="1"/>
          </p:cNvSpPr>
          <p:nvPr/>
        </p:nvSpPr>
        <p:spPr bwMode="auto">
          <a:xfrm>
            <a:off x="539750" y="3573463"/>
            <a:ext cx="8135938" cy="1439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Летняя оздоровительная кампания</a:t>
            </a:r>
          </a:p>
          <a:p>
            <a:pPr algn="ctr"/>
            <a:r>
              <a:rPr lang="ru-RU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МБДОУ "Детский сад "Тополек".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026" name="Picture 2" descr="C:\Users\GR\Desktop\DSC031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467544" y="548680"/>
            <a:ext cx="3888432" cy="547260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DSC0330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9992" y="548680"/>
            <a:ext cx="4248472" cy="547260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026" name="Picture 2" descr="C:\Users\GR\Desktop\DSC033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4572000" y="476672"/>
            <a:ext cx="4104456" cy="547260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DSC0330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4214" y="548680"/>
            <a:ext cx="4005778" cy="5400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026" name="Picture 2" descr="C:\Users\GR\Desktop\Новая папка\DSC03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95537" y="476672"/>
            <a:ext cx="4178220" cy="561662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 descr="C:\Users\GR\Desktop\Новая папка (3)\DSC0334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4008" y="476672"/>
            <a:ext cx="4104456" cy="554461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825</TotalTime>
  <Words>93</Words>
  <Application>Microsoft Office PowerPoint</Application>
  <PresentationFormat>Экран (4:3)</PresentationFormat>
  <Paragraphs>35</Paragraphs>
  <Slides>68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Аспект</vt:lpstr>
      <vt:lpstr>Презентация конкурса</vt:lpstr>
      <vt:lpstr>Цели и задачи: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Презентация конкурса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конкурса</dc:title>
  <dc:creator>GR</dc:creator>
  <cp:lastModifiedBy>Janzim</cp:lastModifiedBy>
  <cp:revision>115</cp:revision>
  <dcterms:created xsi:type="dcterms:W3CDTF">2012-07-29T16:18:28Z</dcterms:created>
  <dcterms:modified xsi:type="dcterms:W3CDTF">2017-10-07T11:54:29Z</dcterms:modified>
</cp:coreProperties>
</file>