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8" r:id="rId4"/>
    <p:sldId id="269" r:id="rId5"/>
    <p:sldId id="274" r:id="rId6"/>
    <p:sldId id="265" r:id="rId7"/>
    <p:sldId id="277" r:id="rId8"/>
    <p:sldId id="271" r:id="rId9"/>
    <p:sldId id="273" r:id="rId10"/>
    <p:sldId id="272" r:id="rId11"/>
    <p:sldId id="276" r:id="rId12"/>
    <p:sldId id="281" r:id="rId13"/>
    <p:sldId id="264" r:id="rId14"/>
    <p:sldId id="261" r:id="rId15"/>
    <p:sldId id="258" r:id="rId16"/>
    <p:sldId id="259" r:id="rId17"/>
    <p:sldId id="280" r:id="rId18"/>
    <p:sldId id="284" r:id="rId19"/>
    <p:sldId id="260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ECC-4B6C-42F7-9851-7EED7A85ECAD}" type="datetimeFigureOut">
              <a:rPr lang="ru-RU" smtClean="0"/>
              <a:pPr/>
              <a:t>07.10.2017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ECC-4B6C-42F7-9851-7EED7A85ECAD}" type="datetimeFigureOut">
              <a:rPr lang="ru-RU" smtClean="0"/>
              <a:pPr/>
              <a:t>07.10.2017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ECC-4B6C-42F7-9851-7EED7A85ECAD}" type="datetimeFigureOut">
              <a:rPr lang="ru-RU" smtClean="0"/>
              <a:pPr/>
              <a:t>07.10.2017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ECC-4B6C-42F7-9851-7EED7A85ECAD}" type="datetimeFigureOut">
              <a:rPr lang="ru-RU" smtClean="0"/>
              <a:pPr/>
              <a:t>07.10.2017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ECC-4B6C-42F7-9851-7EED7A85ECAD}" type="datetimeFigureOut">
              <a:rPr lang="ru-RU" smtClean="0"/>
              <a:pPr/>
              <a:t>07.10.2017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ECC-4B6C-42F7-9851-7EED7A85ECAD}" type="datetimeFigureOut">
              <a:rPr lang="ru-RU" smtClean="0"/>
              <a:pPr/>
              <a:t>07.10.2017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ECC-4B6C-42F7-9851-7EED7A85ECAD}" type="datetimeFigureOut">
              <a:rPr lang="ru-RU" smtClean="0"/>
              <a:pPr/>
              <a:t>07.10.2017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ECC-4B6C-42F7-9851-7EED7A85ECAD}" type="datetimeFigureOut">
              <a:rPr lang="ru-RU" smtClean="0"/>
              <a:pPr/>
              <a:t>07.10.2017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ECC-4B6C-42F7-9851-7EED7A85ECAD}" type="datetimeFigureOut">
              <a:rPr lang="ru-RU" smtClean="0"/>
              <a:pPr/>
              <a:t>07.10.2017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ECC-4B6C-42F7-9851-7EED7A85ECAD}" type="datetimeFigureOut">
              <a:rPr lang="ru-RU" smtClean="0"/>
              <a:pPr/>
              <a:t>07.10.2017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ECC-4B6C-42F7-9851-7EED7A85ECAD}" type="datetimeFigureOut">
              <a:rPr lang="ru-RU" smtClean="0"/>
              <a:pPr/>
              <a:t>07.10.2017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79ECC-4B6C-42F7-9851-7EED7A85ECAD}" type="datetimeFigureOut">
              <a:rPr lang="ru-RU" smtClean="0"/>
              <a:pPr/>
              <a:t>07.10.2017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5" y="0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endParaRPr lang="ru-RU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188640"/>
            <a:ext cx="8496944" cy="64807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о работе   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старшего воспитателя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«Детский сад «Тополек»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Писковой Н.А.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2015-2016г.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5" y="0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88640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Методическое объединение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«Методы  активизации воспитательного процесса»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D:\сохранения\Desktop\Мо педагогов ДОУ22.10.2015г\DSC0584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35696" y="1484784"/>
            <a:ext cx="5256584" cy="4425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5" y="0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2897" y="3244334"/>
            <a:ext cx="2578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Родительское собрание </a:t>
            </a:r>
            <a:endParaRPr lang="ru-RU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63688" y="1600200"/>
            <a:ext cx="5825620" cy="4637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Горизонтальный свиток 11"/>
          <p:cNvSpPr/>
          <p:nvPr/>
        </p:nvSpPr>
        <p:spPr>
          <a:xfrm>
            <a:off x="1835696" y="332656"/>
            <a:ext cx="6192688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Родительское собрание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5" y="0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Педагогический педсовет «Здоровьесбережение- ключевой момент в контексте с ФГОС ДО»</a:t>
            </a:r>
          </a:p>
        </p:txBody>
      </p:sp>
      <p:pic>
        <p:nvPicPr>
          <p:cNvPr id="33794" name="Picture 2" descr="C:\Users\ПК\Desktop\55480813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2348880"/>
            <a:ext cx="424847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 flipH="1">
            <a:off x="6084168" y="3284983"/>
            <a:ext cx="1584176" cy="23762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Picture 2" descr="C:\Users\ПК\Desktop\55480813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2348880"/>
            <a:ext cx="410445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5" y="0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2" name="Picture 2" descr="C:\Users\ПК\Desktop\92550410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71040" y="1700808"/>
            <a:ext cx="520192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Горизонтальный свиток 8"/>
          <p:cNvSpPr/>
          <p:nvPr/>
        </p:nvSpPr>
        <p:spPr>
          <a:xfrm>
            <a:off x="1835696" y="260648"/>
            <a:ext cx="6480720" cy="12492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КВН   «Самые обаятельные                      и привлекательные»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5" y="0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5122" name="Picture 2" descr="C:\Users\ПК\Desktop\документы  мамы\Новая папка\upidd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1844824"/>
            <a:ext cx="424847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Горизонтальный свиток 8"/>
          <p:cNvSpPr/>
          <p:nvPr/>
        </p:nvSpPr>
        <p:spPr>
          <a:xfrm>
            <a:off x="107504" y="188640"/>
            <a:ext cx="8784976" cy="13213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Районный конкурс «Лучшая акция по ПДД»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место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ПК\Desktop\66445795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1844824"/>
            <a:ext cx="446449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5" y="0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8964488" cy="11967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место в региональном конкурсе «Лучшая акция ПДД»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5" y="0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Всероссийский конкурс «Российская организация высокой социальной эффективности -2015г»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ПК\Desktop\69081734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35696" y="1916832"/>
            <a:ext cx="5624395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5" y="0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Педсовет –деловая игра                                          «Речевое развитие дошкольников в соответствии с требованиями ФГОС ДО»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ПК\Desktop\48789399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2276872"/>
            <a:ext cx="4392489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C:\Users\ПК\Desktop\382390056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32040" y="2276872"/>
            <a:ext cx="4030012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5" y="0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во Всероссийском дистанционном  конкурсе                                  «Радуга открытий  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611560" y="2204865"/>
            <a:ext cx="1080120" cy="36724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Рисунок 12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01787" y="1758255"/>
            <a:ext cx="5940425" cy="462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188913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175" y="0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0"/>
            <a:ext cx="9036496" cy="7921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Грамоты 2015-2016г.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251520" y="1412776"/>
          <a:ext cx="2768203" cy="3733875"/>
        </p:xfrm>
        <a:graphic>
          <a:graphicData uri="http://schemas.openxmlformats.org/presentationml/2006/ole">
            <p:oleObj spid="_x0000_s2050" name="Acrobat Document" r:id="rId5" imgW="7717680" imgH="10693080" progId="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419872" y="1340768"/>
          <a:ext cx="2610427" cy="3816424"/>
        </p:xfrm>
        <a:graphic>
          <a:graphicData uri="http://schemas.openxmlformats.org/presentationml/2006/ole">
            <p:oleObj spid="_x0000_s2051" name="Acrobat Document" r:id="rId6" imgW="7705080" imgH="10680480" progId="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389019" y="1340768"/>
          <a:ext cx="2647477" cy="3816424"/>
        </p:xfrm>
        <a:graphic>
          <a:graphicData uri="http://schemas.openxmlformats.org/presentationml/2006/ole">
            <p:oleObj spid="_x0000_s2052" name="Acrobat Document" r:id="rId7" imgW="7705080" imgH="1068048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5" y="0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3" name="Picture 4" descr="C:\Documents and Settings\User\Рабочий стол\фото\Изображение 23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1844824"/>
            <a:ext cx="396044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G:\Фото День воспитателя\DSC0173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4346" y="1916832"/>
            <a:ext cx="3857652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Горизонтальный свиток 14"/>
          <p:cNvSpPr/>
          <p:nvPr/>
        </p:nvSpPr>
        <p:spPr>
          <a:xfrm>
            <a:off x="857224" y="0"/>
            <a:ext cx="7143800" cy="178592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Районный конкурс                                         «История детского сада»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место 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188913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175" y="0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188640"/>
            <a:ext cx="8928992" cy="10801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Грамоты </a:t>
            </a:r>
          </a:p>
          <a:p>
            <a:pPr algn="ctr"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2015-2016г.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 rot="10800000">
            <a:off x="323528" y="1600200"/>
            <a:ext cx="8363272" cy="452596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724128" y="1556792"/>
          <a:ext cx="2933700" cy="4064000"/>
        </p:xfrm>
        <a:graphic>
          <a:graphicData uri="http://schemas.openxmlformats.org/presentationml/2006/ole">
            <p:oleObj spid="_x0000_s1028" name="Acrobat Document" r:id="rId5" imgW="7705080" imgH="10680480" progId="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11560" y="1628800"/>
          <a:ext cx="2933700" cy="4064000"/>
        </p:xfrm>
        <a:graphic>
          <a:graphicData uri="http://schemas.openxmlformats.org/presentationml/2006/ole">
            <p:oleObj spid="_x0000_s1030" name="Acrobat Document" r:id="rId6" imgW="7705080" imgH="1068048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5" y="0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857224" y="0"/>
            <a:ext cx="7143800" cy="178592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Районный конкурс                                         «История детского сада»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место 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2060848"/>
            <a:ext cx="4293737" cy="410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92855" y="2060848"/>
            <a:ext cx="4071633" cy="3960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72431"/>
            <a:ext cx="3978924" cy="3129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149" y="3500438"/>
            <a:ext cx="4297195" cy="3222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Рабочий стол\Старое\ЯРКИЕ ФОТО В РМкСег\Яркие Фото в РМК\Спортивное многофункциональное оборудование.JP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/>
        </p:blipFill>
        <p:spPr bwMode="auto">
          <a:xfrm>
            <a:off x="85086" y="3714752"/>
            <a:ext cx="3966193" cy="3008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-59654"/>
            <a:ext cx="4500594" cy="3295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Горизонтальный свиток 6"/>
          <p:cNvSpPr/>
          <p:nvPr/>
        </p:nvSpPr>
        <p:spPr>
          <a:xfrm>
            <a:off x="899592" y="2780928"/>
            <a:ext cx="7488832" cy="1148138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Участие в региональном конкурсе </a:t>
            </a:r>
            <a:r>
              <a:rPr lang="ru-RU" sz="3600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i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«Детские сады – детям» </a:t>
            </a:r>
          </a:p>
        </p:txBody>
      </p:sp>
    </p:spTree>
    <p:extLst>
      <p:ext uri="{BB962C8B-B14F-4D97-AF65-F5344CB8AC3E}">
        <p14:creationId xmlns="" xmlns:p14="http://schemas.microsoft.com/office/powerpoint/2010/main" val="309696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5" y="0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1700808"/>
            <a:ext cx="4104456" cy="394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D:\сохранения\фото и презентации\Установочный педсовет\DSC0544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6016" y="1700808"/>
            <a:ext cx="4102438" cy="396044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115616" y="260648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Установочный педсовет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5" y="0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3313" name="Picture 1" descr="C:\Users\ПК\Desktop\55480813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1772816"/>
            <a:ext cx="430480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C:\Users\ПК\Desktop\64748976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8024" y="1844824"/>
            <a:ext cx="4228728" cy="4203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Горизонтальный свиток 9"/>
          <p:cNvSpPr/>
          <p:nvPr/>
        </p:nvSpPr>
        <p:spPr>
          <a:xfrm>
            <a:off x="179512" y="188640"/>
            <a:ext cx="8856984" cy="12961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Методическое объединение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«Методы  активизации воспитательного процесса»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5" y="0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2050" name="Picture 2" descr="D:\сохранения\Desktop\Семинар с молодыми педагогами 22.10.2015г\DSC0579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2060848"/>
            <a:ext cx="4104456" cy="406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1520" y="116632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молодыми педагогами «Образовательные области ФГОС ДО»  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Анкетирование    «Педагогические затруднения в образовательном процессе».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Users\ПК\Desktop\6656640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2060848"/>
            <a:ext cx="424847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5" y="0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2289" name="Picture 1" descr="C:\Users\ПК\Desktop\94069565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9" y="1556792"/>
            <a:ext cx="4248471" cy="411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C:\Users\ПК\Desktop\8074053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4048" y="1556792"/>
            <a:ext cx="385320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Горизонтальный свиток 10"/>
          <p:cNvSpPr/>
          <p:nvPr/>
        </p:nvSpPr>
        <p:spPr>
          <a:xfrm>
            <a:off x="467544" y="0"/>
            <a:ext cx="8496944" cy="15567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Методическое объединение                          «Духовно-нравственное развитие»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10080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5" y="0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296417304_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1916832"/>
            <a:ext cx="4286605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Горизонтальный свиток 8"/>
          <p:cNvSpPr/>
          <p:nvPr/>
        </p:nvSpPr>
        <p:spPr>
          <a:xfrm>
            <a:off x="251520" y="0"/>
            <a:ext cx="8640960" cy="19168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Методическое объединение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«Методы  активизации воспитательного процесса»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ПК\Desktop\8074053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2060848"/>
            <a:ext cx="432048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186</Words>
  <Application>Microsoft Office PowerPoint</Application>
  <PresentationFormat>Экран (4:3)</PresentationFormat>
  <Paragraphs>55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Acrobat Document</vt:lpstr>
      <vt:lpstr>      </vt:lpstr>
      <vt:lpstr>      </vt:lpstr>
      <vt:lpstr>      </vt:lpstr>
      <vt:lpstr>Слайд 4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</dc:title>
  <dc:creator>User</dc:creator>
  <cp:lastModifiedBy>Janzim</cp:lastModifiedBy>
  <cp:revision>30</cp:revision>
  <dcterms:created xsi:type="dcterms:W3CDTF">2016-04-01T10:04:33Z</dcterms:created>
  <dcterms:modified xsi:type="dcterms:W3CDTF">2017-10-07T11:57:59Z</dcterms:modified>
</cp:coreProperties>
</file>