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5" r:id="rId2"/>
    <p:sldId id="380" r:id="rId3"/>
    <p:sldId id="381" r:id="rId4"/>
    <p:sldId id="383" r:id="rId5"/>
    <p:sldId id="382" r:id="rId6"/>
    <p:sldId id="335" r:id="rId7"/>
    <p:sldId id="377" r:id="rId8"/>
    <p:sldId id="378" r:id="rId9"/>
    <p:sldId id="330" r:id="rId10"/>
    <p:sldId id="331" r:id="rId11"/>
    <p:sldId id="332" r:id="rId12"/>
    <p:sldId id="333" r:id="rId13"/>
    <p:sldId id="329" r:id="rId14"/>
    <p:sldId id="356" r:id="rId15"/>
    <p:sldId id="385" r:id="rId16"/>
    <p:sldId id="384" r:id="rId17"/>
    <p:sldId id="393" r:id="rId18"/>
    <p:sldId id="341" r:id="rId19"/>
    <p:sldId id="39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8DB8EB"/>
    <a:srgbClr val="0099CC"/>
    <a:srgbClr val="B2B2B2"/>
    <a:srgbClr val="C0C0C0"/>
    <a:srgbClr val="DDDDDD"/>
    <a:srgbClr val="000000"/>
    <a:srgbClr val="FFFFFF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476" autoAdjust="0"/>
    <p:restoredTop sz="80395" autoAdjust="0"/>
  </p:normalViewPr>
  <p:slideViewPr>
    <p:cSldViewPr>
      <p:cViewPr>
        <p:scale>
          <a:sx n="75" d="100"/>
          <a:sy n="75" d="100"/>
        </p:scale>
        <p:origin x="-266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05CBBF-5CC1-4649-9F49-549B58764CD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4160586D-BB95-41F3-8FBC-E6CF1EB179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</a:p>
      </dgm:t>
    </dgm:pt>
    <dgm:pt modelId="{FA84D34A-EDB5-4DBC-8634-B26B5F1DD326}" type="parTrans" cxnId="{2E38EE9E-6FB1-4264-AF62-B6FD09EC1740}">
      <dgm:prSet/>
      <dgm:spPr/>
    </dgm:pt>
    <dgm:pt modelId="{A05C70A1-4493-4B00-B7AC-0BDAA5E3FA0B}" type="sibTrans" cxnId="{2E38EE9E-6FB1-4264-AF62-B6FD09EC1740}">
      <dgm:prSet/>
      <dgm:spPr/>
    </dgm:pt>
    <dgm:pt modelId="{1C85FBE3-EEFA-48F9-9E52-44D4E8D1D7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Метод наглядного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моделирования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07D8222-9DAA-4DB8-A97E-6C16A754E7F3}" type="parTrans" cxnId="{57C4F9D7-0DDF-4163-AF4B-55037A0D9243}">
      <dgm:prSet/>
      <dgm:spPr/>
      <dgm:t>
        <a:bodyPr/>
        <a:lstStyle/>
        <a:p>
          <a:endParaRPr lang="ru-RU"/>
        </a:p>
      </dgm:t>
    </dgm:pt>
    <dgm:pt modelId="{CE6B58C1-9822-4D05-837D-67CFBF716DE4}" type="sibTrans" cxnId="{57C4F9D7-0DDF-4163-AF4B-55037A0D9243}">
      <dgm:prSet/>
      <dgm:spPr/>
    </dgm:pt>
    <dgm:pt modelId="{9A68084F-D4C4-46D2-BF73-38B2D162A0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Игровые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4B5B0D75-E941-4C16-A4F9-8091CCDD89B5}" type="parTrans" cxnId="{0815329C-8EC3-4652-995C-B569C3A6425E}">
      <dgm:prSet/>
      <dgm:spPr/>
      <dgm:t>
        <a:bodyPr/>
        <a:lstStyle/>
        <a:p>
          <a:endParaRPr lang="ru-RU"/>
        </a:p>
      </dgm:t>
    </dgm:pt>
    <dgm:pt modelId="{84553886-217B-4A08-8A77-26F0218D69D8}" type="sibTrans" cxnId="{0815329C-8EC3-4652-995C-B569C3A6425E}">
      <dgm:prSet/>
      <dgm:spPr/>
    </dgm:pt>
    <dgm:pt modelId="{68751C0D-7BDC-4124-93DB-AFD34ECD7A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Здоровьесберегающие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1D31B8B3-8183-4093-89E3-CF42B2116543}" type="parTrans" cxnId="{B9E7096E-B102-4AF2-862B-9BB5BC7D8FCA}">
      <dgm:prSet/>
      <dgm:spPr/>
      <dgm:t>
        <a:bodyPr/>
        <a:lstStyle/>
        <a:p>
          <a:endParaRPr lang="ru-RU"/>
        </a:p>
      </dgm:t>
    </dgm:pt>
    <dgm:pt modelId="{D4B9D47F-71D0-4264-B430-984BABE9E01D}" type="sibTrans" cxnId="{B9E7096E-B102-4AF2-862B-9BB5BC7D8FCA}">
      <dgm:prSet/>
      <dgm:spPr/>
    </dgm:pt>
    <dgm:pt modelId="{0568BA5C-09FB-4D5F-8B71-9E0F1DD6B358}" type="pres">
      <dgm:prSet presAssocID="{7F05CBBF-5CC1-4649-9F49-549B58764CD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A091A03-7B86-4A7D-9750-98E90717BC53}" type="pres">
      <dgm:prSet presAssocID="{4160586D-BB95-41F3-8FBC-E6CF1EB179EF}" presName="centerShape" presStyleLbl="node0" presStyleIdx="0" presStyleCnt="1"/>
      <dgm:spPr/>
      <dgm:t>
        <a:bodyPr/>
        <a:lstStyle/>
        <a:p>
          <a:endParaRPr lang="ru-RU"/>
        </a:p>
      </dgm:t>
    </dgm:pt>
    <dgm:pt modelId="{B8D01664-0D25-44D8-BE0A-11938AF1D97C}" type="pres">
      <dgm:prSet presAssocID="{907D8222-9DAA-4DB8-A97E-6C16A754E7F3}" presName="Name9" presStyleLbl="parChTrans1D2" presStyleIdx="0" presStyleCnt="3"/>
      <dgm:spPr/>
      <dgm:t>
        <a:bodyPr/>
        <a:lstStyle/>
        <a:p>
          <a:endParaRPr lang="ru-RU"/>
        </a:p>
      </dgm:t>
    </dgm:pt>
    <dgm:pt modelId="{3F744FF4-F96F-42B7-9E80-7AB4AC87E15C}" type="pres">
      <dgm:prSet presAssocID="{907D8222-9DAA-4DB8-A97E-6C16A754E7F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9195284-6963-40B3-A799-99BFDF86FC21}" type="pres">
      <dgm:prSet presAssocID="{1C85FBE3-EEFA-48F9-9E52-44D4E8D1D75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59053-ADA5-4D31-B9CA-FF5B803997E1}" type="pres">
      <dgm:prSet presAssocID="{4B5B0D75-E941-4C16-A4F9-8091CCDD89B5}" presName="Name9" presStyleLbl="parChTrans1D2" presStyleIdx="1" presStyleCnt="3"/>
      <dgm:spPr/>
      <dgm:t>
        <a:bodyPr/>
        <a:lstStyle/>
        <a:p>
          <a:endParaRPr lang="ru-RU"/>
        </a:p>
      </dgm:t>
    </dgm:pt>
    <dgm:pt modelId="{74660775-07AB-4B0A-86F4-9C5EF6D70963}" type="pres">
      <dgm:prSet presAssocID="{4B5B0D75-E941-4C16-A4F9-8091CCDD89B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21C49B9-7475-4C52-85DE-B06D26EDD758}" type="pres">
      <dgm:prSet presAssocID="{9A68084F-D4C4-46D2-BF73-38B2D162A0D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2B935-7DE4-4A0F-9DC5-871D9CF37D2E}" type="pres">
      <dgm:prSet presAssocID="{1D31B8B3-8183-4093-89E3-CF42B2116543}" presName="Name9" presStyleLbl="parChTrans1D2" presStyleIdx="2" presStyleCnt="3"/>
      <dgm:spPr/>
      <dgm:t>
        <a:bodyPr/>
        <a:lstStyle/>
        <a:p>
          <a:endParaRPr lang="ru-RU"/>
        </a:p>
      </dgm:t>
    </dgm:pt>
    <dgm:pt modelId="{1774B964-8CD1-4FDB-B566-B17F34AF30F2}" type="pres">
      <dgm:prSet presAssocID="{1D31B8B3-8183-4093-89E3-CF42B211654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775D9C4-0875-4E77-8860-B913641EE5DE}" type="pres">
      <dgm:prSet presAssocID="{68751C0D-7BDC-4124-93DB-AFD34ECD7AD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E72A7-1C2D-4DDC-A7F9-565DED06150E}" type="presOf" srcId="{907D8222-9DAA-4DB8-A97E-6C16A754E7F3}" destId="{B8D01664-0D25-44D8-BE0A-11938AF1D97C}" srcOrd="0" destOrd="0" presId="urn:microsoft.com/office/officeart/2005/8/layout/radial1"/>
    <dgm:cxn modelId="{7FF953F5-6A5E-469A-BE9C-3EEFF5F420E5}" type="presOf" srcId="{1C85FBE3-EEFA-48F9-9E52-44D4E8D1D756}" destId="{29195284-6963-40B3-A799-99BFDF86FC21}" srcOrd="0" destOrd="0" presId="urn:microsoft.com/office/officeart/2005/8/layout/radial1"/>
    <dgm:cxn modelId="{F646A99E-D8D4-4418-8441-775BE7AC2836}" type="presOf" srcId="{9A68084F-D4C4-46D2-BF73-38B2D162A0D8}" destId="{421C49B9-7475-4C52-85DE-B06D26EDD758}" srcOrd="0" destOrd="0" presId="urn:microsoft.com/office/officeart/2005/8/layout/radial1"/>
    <dgm:cxn modelId="{8B5056C2-533A-4AD6-B342-7AC9B171D0C4}" type="presOf" srcId="{7F05CBBF-5CC1-4649-9F49-549B58764CD5}" destId="{0568BA5C-09FB-4D5F-8B71-9E0F1DD6B358}" srcOrd="0" destOrd="0" presId="urn:microsoft.com/office/officeart/2005/8/layout/radial1"/>
    <dgm:cxn modelId="{D806C454-D530-4910-8735-9985722E202F}" type="presOf" srcId="{4B5B0D75-E941-4C16-A4F9-8091CCDD89B5}" destId="{E2B59053-ADA5-4D31-B9CA-FF5B803997E1}" srcOrd="0" destOrd="0" presId="urn:microsoft.com/office/officeart/2005/8/layout/radial1"/>
    <dgm:cxn modelId="{CCF6D18E-52A2-4B22-8E62-3B6FA0F45FFE}" type="presOf" srcId="{4B5B0D75-E941-4C16-A4F9-8091CCDD89B5}" destId="{74660775-07AB-4B0A-86F4-9C5EF6D70963}" srcOrd="1" destOrd="0" presId="urn:microsoft.com/office/officeart/2005/8/layout/radial1"/>
    <dgm:cxn modelId="{E604062B-81DF-4A57-85D3-71BCA777149C}" type="presOf" srcId="{1D31B8B3-8183-4093-89E3-CF42B2116543}" destId="{1774B964-8CD1-4FDB-B566-B17F34AF30F2}" srcOrd="1" destOrd="0" presId="urn:microsoft.com/office/officeart/2005/8/layout/radial1"/>
    <dgm:cxn modelId="{C6F13177-2315-4791-85D0-F7ABA03ADC82}" type="presOf" srcId="{907D8222-9DAA-4DB8-A97E-6C16A754E7F3}" destId="{3F744FF4-F96F-42B7-9E80-7AB4AC87E15C}" srcOrd="1" destOrd="0" presId="urn:microsoft.com/office/officeart/2005/8/layout/radial1"/>
    <dgm:cxn modelId="{6949191E-A26B-4641-8C86-222741FDBDB9}" type="presOf" srcId="{68751C0D-7BDC-4124-93DB-AFD34ECD7AD9}" destId="{F775D9C4-0875-4E77-8860-B913641EE5DE}" srcOrd="0" destOrd="0" presId="urn:microsoft.com/office/officeart/2005/8/layout/radial1"/>
    <dgm:cxn modelId="{B566DE30-BCD3-4FC0-8C4B-A93589CFFB82}" type="presOf" srcId="{1D31B8B3-8183-4093-89E3-CF42B2116543}" destId="{2BF2B935-7DE4-4A0F-9DC5-871D9CF37D2E}" srcOrd="0" destOrd="0" presId="urn:microsoft.com/office/officeart/2005/8/layout/radial1"/>
    <dgm:cxn modelId="{B9E7096E-B102-4AF2-862B-9BB5BC7D8FCA}" srcId="{4160586D-BB95-41F3-8FBC-E6CF1EB179EF}" destId="{68751C0D-7BDC-4124-93DB-AFD34ECD7AD9}" srcOrd="2" destOrd="0" parTransId="{1D31B8B3-8183-4093-89E3-CF42B2116543}" sibTransId="{D4B9D47F-71D0-4264-B430-984BABE9E01D}"/>
    <dgm:cxn modelId="{57C4F9D7-0DDF-4163-AF4B-55037A0D9243}" srcId="{4160586D-BB95-41F3-8FBC-E6CF1EB179EF}" destId="{1C85FBE3-EEFA-48F9-9E52-44D4E8D1D756}" srcOrd="0" destOrd="0" parTransId="{907D8222-9DAA-4DB8-A97E-6C16A754E7F3}" sibTransId="{CE6B58C1-9822-4D05-837D-67CFBF716DE4}"/>
    <dgm:cxn modelId="{B35791C5-A793-47DA-A3FA-7C1E04F764E9}" type="presOf" srcId="{4160586D-BB95-41F3-8FBC-E6CF1EB179EF}" destId="{9A091A03-7B86-4A7D-9750-98E90717BC53}" srcOrd="0" destOrd="0" presId="urn:microsoft.com/office/officeart/2005/8/layout/radial1"/>
    <dgm:cxn modelId="{2E38EE9E-6FB1-4264-AF62-B6FD09EC1740}" srcId="{7F05CBBF-5CC1-4649-9F49-549B58764CD5}" destId="{4160586D-BB95-41F3-8FBC-E6CF1EB179EF}" srcOrd="0" destOrd="0" parTransId="{FA84D34A-EDB5-4DBC-8634-B26B5F1DD326}" sibTransId="{A05C70A1-4493-4B00-B7AC-0BDAA5E3FA0B}"/>
    <dgm:cxn modelId="{0815329C-8EC3-4652-995C-B569C3A6425E}" srcId="{4160586D-BB95-41F3-8FBC-E6CF1EB179EF}" destId="{9A68084F-D4C4-46D2-BF73-38B2D162A0D8}" srcOrd="1" destOrd="0" parTransId="{4B5B0D75-E941-4C16-A4F9-8091CCDD89B5}" sibTransId="{84553886-217B-4A08-8A77-26F0218D69D8}"/>
    <dgm:cxn modelId="{2E69ECA8-1050-404D-96E1-02AE4356541A}" type="presParOf" srcId="{0568BA5C-09FB-4D5F-8B71-9E0F1DD6B358}" destId="{9A091A03-7B86-4A7D-9750-98E90717BC53}" srcOrd="0" destOrd="0" presId="urn:microsoft.com/office/officeart/2005/8/layout/radial1"/>
    <dgm:cxn modelId="{1831AE25-9021-458B-961B-22988BDAC549}" type="presParOf" srcId="{0568BA5C-09FB-4D5F-8B71-9E0F1DD6B358}" destId="{B8D01664-0D25-44D8-BE0A-11938AF1D97C}" srcOrd="1" destOrd="0" presId="urn:microsoft.com/office/officeart/2005/8/layout/radial1"/>
    <dgm:cxn modelId="{ABA16DD4-A983-466D-AD92-BCEB257AB459}" type="presParOf" srcId="{B8D01664-0D25-44D8-BE0A-11938AF1D97C}" destId="{3F744FF4-F96F-42B7-9E80-7AB4AC87E15C}" srcOrd="0" destOrd="0" presId="urn:microsoft.com/office/officeart/2005/8/layout/radial1"/>
    <dgm:cxn modelId="{4A44DFE3-80B5-45B5-B40A-F9278B7D90B0}" type="presParOf" srcId="{0568BA5C-09FB-4D5F-8B71-9E0F1DD6B358}" destId="{29195284-6963-40B3-A799-99BFDF86FC21}" srcOrd="2" destOrd="0" presId="urn:microsoft.com/office/officeart/2005/8/layout/radial1"/>
    <dgm:cxn modelId="{4A341D56-935E-46C5-B78F-629F4DC3496E}" type="presParOf" srcId="{0568BA5C-09FB-4D5F-8B71-9E0F1DD6B358}" destId="{E2B59053-ADA5-4D31-B9CA-FF5B803997E1}" srcOrd="3" destOrd="0" presId="urn:microsoft.com/office/officeart/2005/8/layout/radial1"/>
    <dgm:cxn modelId="{6487981F-2ABD-495D-9BAC-D208028A4BC1}" type="presParOf" srcId="{E2B59053-ADA5-4D31-B9CA-FF5B803997E1}" destId="{74660775-07AB-4B0A-86F4-9C5EF6D70963}" srcOrd="0" destOrd="0" presId="urn:microsoft.com/office/officeart/2005/8/layout/radial1"/>
    <dgm:cxn modelId="{C1B8AE9A-7F66-49F8-8E9D-01A1E4A95D22}" type="presParOf" srcId="{0568BA5C-09FB-4D5F-8B71-9E0F1DD6B358}" destId="{421C49B9-7475-4C52-85DE-B06D26EDD758}" srcOrd="4" destOrd="0" presId="urn:microsoft.com/office/officeart/2005/8/layout/radial1"/>
    <dgm:cxn modelId="{4A6ED8FD-6A5A-4D83-AA99-BAA7F364FCEA}" type="presParOf" srcId="{0568BA5C-09FB-4D5F-8B71-9E0F1DD6B358}" destId="{2BF2B935-7DE4-4A0F-9DC5-871D9CF37D2E}" srcOrd="5" destOrd="0" presId="urn:microsoft.com/office/officeart/2005/8/layout/radial1"/>
    <dgm:cxn modelId="{DC6F6555-812A-44B4-B82A-C9751846E6F0}" type="presParOf" srcId="{2BF2B935-7DE4-4A0F-9DC5-871D9CF37D2E}" destId="{1774B964-8CD1-4FDB-B566-B17F34AF30F2}" srcOrd="0" destOrd="0" presId="urn:microsoft.com/office/officeart/2005/8/layout/radial1"/>
    <dgm:cxn modelId="{CAAE1612-8983-449E-96B5-6675EEB0AA13}" type="presParOf" srcId="{0568BA5C-09FB-4D5F-8B71-9E0F1DD6B358}" destId="{F775D9C4-0875-4E77-8860-B913641EE5D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2E9E9-C263-49C3-84D7-33F4655390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7673800-0DD7-4AB9-BDEA-292042C8E9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Мнемотехника</a:t>
          </a:r>
        </a:p>
      </dgm:t>
    </dgm:pt>
    <dgm:pt modelId="{0D5CCD2B-2B0B-4E98-9432-69B58686EA9D}" type="parTrans" cxnId="{EFDFBBF6-6E5B-4A09-B49C-A9934F99DBF9}">
      <dgm:prSet/>
      <dgm:spPr/>
    </dgm:pt>
    <dgm:pt modelId="{0A826B87-9726-4C5B-A75F-F4AEFDF9FBF9}" type="sibTrans" cxnId="{EFDFBBF6-6E5B-4A09-B49C-A9934F99DBF9}">
      <dgm:prSet/>
      <dgm:spPr/>
    </dgm:pt>
    <dgm:pt modelId="{70155A61-340E-4705-9A12-E148657664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Сенсорно-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графическая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(Воробьёва В.К.)</a:t>
          </a:r>
        </a:p>
      </dgm:t>
    </dgm:pt>
    <dgm:pt modelId="{4629073B-D95E-4AD9-AB05-4E00F97DE32C}" type="parTrans" cxnId="{A39CC9E9-1BDD-4313-B0B4-D053FB33ADFE}">
      <dgm:prSet/>
      <dgm:spPr/>
    </dgm:pt>
    <dgm:pt modelId="{707F7E22-E133-4EF7-9394-D3AF199E664F}" type="sibTrans" cxnId="{A39CC9E9-1BDD-4313-B0B4-D053FB33ADFE}">
      <dgm:prSet/>
      <dgm:spPr/>
    </dgm:pt>
    <dgm:pt modelId="{BFD72692-361B-4878-B085-3AC0F08ECF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Блок –квадрат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(Глухов В.П.)</a:t>
          </a:r>
        </a:p>
      </dgm:t>
    </dgm:pt>
    <dgm:pt modelId="{C29C28AA-412B-40F1-B3EA-DC99264B8EDD}" type="parTrans" cxnId="{1C0B6083-67F4-4E48-8E07-9DA6B99AB2C8}">
      <dgm:prSet/>
      <dgm:spPr/>
    </dgm:pt>
    <dgm:pt modelId="{22BDE98D-FF7F-414F-BB3E-7C31AF9153D0}" type="sibTrans" cxnId="{1C0B6083-67F4-4E48-8E07-9DA6B99AB2C8}">
      <dgm:prSet/>
      <dgm:spPr/>
    </dgm:pt>
    <dgm:pt modelId="{095C5D86-047B-4A09-9C28-3F145A9F32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Предметно-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(Ткаченко Т.А.)</a:t>
          </a:r>
        </a:p>
      </dgm:t>
    </dgm:pt>
    <dgm:pt modelId="{22C939F7-0E01-4822-B0B3-5ECF790C3EA5}" type="parTrans" cxnId="{90BDE667-E45E-4CE2-97A5-C6CA5A922C35}">
      <dgm:prSet/>
      <dgm:spPr/>
    </dgm:pt>
    <dgm:pt modelId="{6B458B83-F314-4FAD-ABB3-B0314917BB8F}" type="sibTrans" cxnId="{90BDE667-E45E-4CE2-97A5-C6CA5A922C35}">
      <dgm:prSet/>
      <dgm:spPr/>
    </dgm:pt>
    <dgm:pt modelId="{12AE6217-0433-4A90-A200-4D83D63C7A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составления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Рассказа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(Ефименкова Л.Н.)</a:t>
          </a:r>
        </a:p>
      </dgm:t>
    </dgm:pt>
    <dgm:pt modelId="{D948E681-2808-40B4-86EF-FDC63992828A}" type="parTrans" cxnId="{FEE6CACA-626D-434B-A7EC-9C221EB7C8D0}">
      <dgm:prSet/>
      <dgm:spPr/>
    </dgm:pt>
    <dgm:pt modelId="{E93435B8-6D25-44F0-9812-BEC41A4ADC51}" type="sibTrans" cxnId="{FEE6CACA-626D-434B-A7EC-9C221EB7C8D0}">
      <dgm:prSet/>
      <dgm:spPr/>
    </dgm:pt>
    <dgm:pt modelId="{26B652D9-DF09-4629-B53C-F351A910D8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Коллаж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(Большева Т.В.)</a:t>
          </a:r>
        </a:p>
      </dgm:t>
    </dgm:pt>
    <dgm:pt modelId="{E8EEA149-C20E-4A89-B645-D8DB5C885C86}" type="parTrans" cxnId="{98578F4A-1F20-402E-BAAD-837A712FE50E}">
      <dgm:prSet/>
      <dgm:spPr/>
    </dgm:pt>
    <dgm:pt modelId="{017E1A73-34DD-4AE6-835E-665FD281DB47}" type="sibTrans" cxnId="{98578F4A-1F20-402E-BAAD-837A712FE50E}">
      <dgm:prSet/>
      <dgm:spPr/>
    </dgm:pt>
    <dgm:pt modelId="{D211888E-0742-4D2F-8A09-1016E6CF9D64}" type="pres">
      <dgm:prSet presAssocID="{4E62E9E9-C263-49C3-84D7-33F4655390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57839E-9BB7-4AF2-A558-BE221F0EC3CB}" type="pres">
      <dgm:prSet presAssocID="{37673800-0DD7-4AB9-BDEA-292042C8E9F0}" presName="hierRoot1" presStyleCnt="0">
        <dgm:presLayoutVars>
          <dgm:hierBranch/>
        </dgm:presLayoutVars>
      </dgm:prSet>
      <dgm:spPr/>
    </dgm:pt>
    <dgm:pt modelId="{79B07D06-0175-4340-B9F2-80ACF69A28E9}" type="pres">
      <dgm:prSet presAssocID="{37673800-0DD7-4AB9-BDEA-292042C8E9F0}" presName="rootComposite1" presStyleCnt="0"/>
      <dgm:spPr/>
    </dgm:pt>
    <dgm:pt modelId="{9E990FBE-A33C-4257-A656-E4FAE709B051}" type="pres">
      <dgm:prSet presAssocID="{37673800-0DD7-4AB9-BDEA-292042C8E9F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B9DCB6-30AD-4DF7-ACC0-00DF72BADE91}" type="pres">
      <dgm:prSet presAssocID="{37673800-0DD7-4AB9-BDEA-292042C8E9F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ADEDDC3-A10C-4E21-8F77-35D87690E3D5}" type="pres">
      <dgm:prSet presAssocID="{37673800-0DD7-4AB9-BDEA-292042C8E9F0}" presName="hierChild2" presStyleCnt="0"/>
      <dgm:spPr/>
    </dgm:pt>
    <dgm:pt modelId="{3A7FBF3C-3AB7-45CF-92CA-E020437F4827}" type="pres">
      <dgm:prSet presAssocID="{4629073B-D95E-4AD9-AB05-4E00F97DE32C}" presName="Name35" presStyleLbl="parChTrans1D2" presStyleIdx="0" presStyleCnt="5"/>
      <dgm:spPr/>
    </dgm:pt>
    <dgm:pt modelId="{9C0EB131-90C7-40CC-97A7-7CEB9140FECD}" type="pres">
      <dgm:prSet presAssocID="{70155A61-340E-4705-9A12-E148657664F1}" presName="hierRoot2" presStyleCnt="0">
        <dgm:presLayoutVars>
          <dgm:hierBranch/>
        </dgm:presLayoutVars>
      </dgm:prSet>
      <dgm:spPr/>
    </dgm:pt>
    <dgm:pt modelId="{DBB227DC-1000-450C-9AC4-72AB5B52CDA6}" type="pres">
      <dgm:prSet presAssocID="{70155A61-340E-4705-9A12-E148657664F1}" presName="rootComposite" presStyleCnt="0"/>
      <dgm:spPr/>
    </dgm:pt>
    <dgm:pt modelId="{81D97508-E69F-4A1D-8DC4-B1DAA7A0069F}" type="pres">
      <dgm:prSet presAssocID="{70155A61-340E-4705-9A12-E148657664F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9B2A5E-6707-464F-8E20-D1AF342744C7}" type="pres">
      <dgm:prSet presAssocID="{70155A61-340E-4705-9A12-E148657664F1}" presName="rootConnector" presStyleLbl="node2" presStyleIdx="0" presStyleCnt="5"/>
      <dgm:spPr/>
      <dgm:t>
        <a:bodyPr/>
        <a:lstStyle/>
        <a:p>
          <a:endParaRPr lang="ru-RU"/>
        </a:p>
      </dgm:t>
    </dgm:pt>
    <dgm:pt modelId="{3260B179-1583-4E0B-B078-C55FAE1A0A30}" type="pres">
      <dgm:prSet presAssocID="{70155A61-340E-4705-9A12-E148657664F1}" presName="hierChild4" presStyleCnt="0"/>
      <dgm:spPr/>
    </dgm:pt>
    <dgm:pt modelId="{DF006484-56B3-4143-88DF-49CDA1ADAA51}" type="pres">
      <dgm:prSet presAssocID="{70155A61-340E-4705-9A12-E148657664F1}" presName="hierChild5" presStyleCnt="0"/>
      <dgm:spPr/>
    </dgm:pt>
    <dgm:pt modelId="{4E593949-B3B0-4939-AE2B-5012524CEC3D}" type="pres">
      <dgm:prSet presAssocID="{C29C28AA-412B-40F1-B3EA-DC99264B8EDD}" presName="Name35" presStyleLbl="parChTrans1D2" presStyleIdx="1" presStyleCnt="5"/>
      <dgm:spPr/>
    </dgm:pt>
    <dgm:pt modelId="{677F9CBC-24B8-4932-8F12-DF2B6B3BB28E}" type="pres">
      <dgm:prSet presAssocID="{BFD72692-361B-4878-B085-3AC0F08ECFC4}" presName="hierRoot2" presStyleCnt="0">
        <dgm:presLayoutVars>
          <dgm:hierBranch/>
        </dgm:presLayoutVars>
      </dgm:prSet>
      <dgm:spPr/>
    </dgm:pt>
    <dgm:pt modelId="{967CB56E-D482-4FF4-AE58-42E132D667F7}" type="pres">
      <dgm:prSet presAssocID="{BFD72692-361B-4878-B085-3AC0F08ECFC4}" presName="rootComposite" presStyleCnt="0"/>
      <dgm:spPr/>
    </dgm:pt>
    <dgm:pt modelId="{3408274A-3150-4F23-8749-7E8C470B349C}" type="pres">
      <dgm:prSet presAssocID="{BFD72692-361B-4878-B085-3AC0F08ECFC4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A07053-191D-486F-9DB9-1F5C43BDF26F}" type="pres">
      <dgm:prSet presAssocID="{BFD72692-361B-4878-B085-3AC0F08ECFC4}" presName="rootConnector" presStyleLbl="node2" presStyleIdx="1" presStyleCnt="5"/>
      <dgm:spPr/>
      <dgm:t>
        <a:bodyPr/>
        <a:lstStyle/>
        <a:p>
          <a:endParaRPr lang="ru-RU"/>
        </a:p>
      </dgm:t>
    </dgm:pt>
    <dgm:pt modelId="{6DB404DC-9FD1-46C8-9BB4-348C27940361}" type="pres">
      <dgm:prSet presAssocID="{BFD72692-361B-4878-B085-3AC0F08ECFC4}" presName="hierChild4" presStyleCnt="0"/>
      <dgm:spPr/>
    </dgm:pt>
    <dgm:pt modelId="{20757C41-48B2-4B06-AA3F-20D1ABC986EF}" type="pres">
      <dgm:prSet presAssocID="{BFD72692-361B-4878-B085-3AC0F08ECFC4}" presName="hierChild5" presStyleCnt="0"/>
      <dgm:spPr/>
    </dgm:pt>
    <dgm:pt modelId="{79EDC719-C1BC-46C7-A349-1EBC3C76C2A1}" type="pres">
      <dgm:prSet presAssocID="{22C939F7-0E01-4822-B0B3-5ECF790C3EA5}" presName="Name35" presStyleLbl="parChTrans1D2" presStyleIdx="2" presStyleCnt="5"/>
      <dgm:spPr/>
    </dgm:pt>
    <dgm:pt modelId="{FDB7CBCB-D3CA-4CE6-8B2D-E0A5811E8305}" type="pres">
      <dgm:prSet presAssocID="{095C5D86-047B-4A09-9C28-3F145A9F32FC}" presName="hierRoot2" presStyleCnt="0">
        <dgm:presLayoutVars>
          <dgm:hierBranch/>
        </dgm:presLayoutVars>
      </dgm:prSet>
      <dgm:spPr/>
    </dgm:pt>
    <dgm:pt modelId="{818CB7C9-71A0-4AB4-BAD7-2CE5CC365D68}" type="pres">
      <dgm:prSet presAssocID="{095C5D86-047B-4A09-9C28-3F145A9F32FC}" presName="rootComposite" presStyleCnt="0"/>
      <dgm:spPr/>
    </dgm:pt>
    <dgm:pt modelId="{988A5F2F-D474-4003-9E7C-7EA42A941824}" type="pres">
      <dgm:prSet presAssocID="{095C5D86-047B-4A09-9C28-3F145A9F32FC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7E1B63-8AB4-4E48-B1C7-CC1C71A6BFF5}" type="pres">
      <dgm:prSet presAssocID="{095C5D86-047B-4A09-9C28-3F145A9F32FC}" presName="rootConnector" presStyleLbl="node2" presStyleIdx="2" presStyleCnt="5"/>
      <dgm:spPr/>
      <dgm:t>
        <a:bodyPr/>
        <a:lstStyle/>
        <a:p>
          <a:endParaRPr lang="ru-RU"/>
        </a:p>
      </dgm:t>
    </dgm:pt>
    <dgm:pt modelId="{6BBB5E45-DD43-4AA6-9FF1-2A9D5843DEC6}" type="pres">
      <dgm:prSet presAssocID="{095C5D86-047B-4A09-9C28-3F145A9F32FC}" presName="hierChild4" presStyleCnt="0"/>
      <dgm:spPr/>
    </dgm:pt>
    <dgm:pt modelId="{78B64C2F-4FFF-4DE0-845D-E3D046621D14}" type="pres">
      <dgm:prSet presAssocID="{095C5D86-047B-4A09-9C28-3F145A9F32FC}" presName="hierChild5" presStyleCnt="0"/>
      <dgm:spPr/>
    </dgm:pt>
    <dgm:pt modelId="{57A13F52-CF7C-4029-91DE-A459568080DB}" type="pres">
      <dgm:prSet presAssocID="{D948E681-2808-40B4-86EF-FDC63992828A}" presName="Name35" presStyleLbl="parChTrans1D2" presStyleIdx="3" presStyleCnt="5"/>
      <dgm:spPr/>
    </dgm:pt>
    <dgm:pt modelId="{2F9CF5F1-0AFD-4AAE-8117-A92997CAC129}" type="pres">
      <dgm:prSet presAssocID="{12AE6217-0433-4A90-A200-4D83D63C7A68}" presName="hierRoot2" presStyleCnt="0">
        <dgm:presLayoutVars>
          <dgm:hierBranch/>
        </dgm:presLayoutVars>
      </dgm:prSet>
      <dgm:spPr/>
    </dgm:pt>
    <dgm:pt modelId="{A86A8BAB-FC29-4648-B347-50CED46CDA17}" type="pres">
      <dgm:prSet presAssocID="{12AE6217-0433-4A90-A200-4D83D63C7A68}" presName="rootComposite" presStyleCnt="0"/>
      <dgm:spPr/>
    </dgm:pt>
    <dgm:pt modelId="{5A9C5A09-601A-49C4-A1DA-312A4237EF0E}" type="pres">
      <dgm:prSet presAssocID="{12AE6217-0433-4A90-A200-4D83D63C7A6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5B6240-6CE6-4D45-B430-97B39FA3835A}" type="pres">
      <dgm:prSet presAssocID="{12AE6217-0433-4A90-A200-4D83D63C7A68}" presName="rootConnector" presStyleLbl="node2" presStyleIdx="3" presStyleCnt="5"/>
      <dgm:spPr/>
      <dgm:t>
        <a:bodyPr/>
        <a:lstStyle/>
        <a:p>
          <a:endParaRPr lang="ru-RU"/>
        </a:p>
      </dgm:t>
    </dgm:pt>
    <dgm:pt modelId="{100C5384-B3F1-45B5-BC3D-1527818A79D9}" type="pres">
      <dgm:prSet presAssocID="{12AE6217-0433-4A90-A200-4D83D63C7A68}" presName="hierChild4" presStyleCnt="0"/>
      <dgm:spPr/>
    </dgm:pt>
    <dgm:pt modelId="{574A8ABE-FEB5-4E5F-937D-60DB6D1FF419}" type="pres">
      <dgm:prSet presAssocID="{12AE6217-0433-4A90-A200-4D83D63C7A68}" presName="hierChild5" presStyleCnt="0"/>
      <dgm:spPr/>
    </dgm:pt>
    <dgm:pt modelId="{38901399-4D4B-4974-AD91-87ACBA7BCAC9}" type="pres">
      <dgm:prSet presAssocID="{E8EEA149-C20E-4A89-B645-D8DB5C885C86}" presName="Name35" presStyleLbl="parChTrans1D2" presStyleIdx="4" presStyleCnt="5"/>
      <dgm:spPr/>
    </dgm:pt>
    <dgm:pt modelId="{69045909-1966-4639-81FF-CB4D98BB7FB6}" type="pres">
      <dgm:prSet presAssocID="{26B652D9-DF09-4629-B53C-F351A910D823}" presName="hierRoot2" presStyleCnt="0">
        <dgm:presLayoutVars>
          <dgm:hierBranch/>
        </dgm:presLayoutVars>
      </dgm:prSet>
      <dgm:spPr/>
    </dgm:pt>
    <dgm:pt modelId="{CE6B2BAB-B162-4D92-AB39-7445A10618E7}" type="pres">
      <dgm:prSet presAssocID="{26B652D9-DF09-4629-B53C-F351A910D823}" presName="rootComposite" presStyleCnt="0"/>
      <dgm:spPr/>
    </dgm:pt>
    <dgm:pt modelId="{F9557C9C-9344-4F5C-B283-222CA8D0876F}" type="pres">
      <dgm:prSet presAssocID="{26B652D9-DF09-4629-B53C-F351A910D823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F3269-3340-456F-BD07-E69A9C8FBA07}" type="pres">
      <dgm:prSet presAssocID="{26B652D9-DF09-4629-B53C-F351A910D823}" presName="rootConnector" presStyleLbl="node2" presStyleIdx="4" presStyleCnt="5"/>
      <dgm:spPr/>
      <dgm:t>
        <a:bodyPr/>
        <a:lstStyle/>
        <a:p>
          <a:endParaRPr lang="ru-RU"/>
        </a:p>
      </dgm:t>
    </dgm:pt>
    <dgm:pt modelId="{6C9E4DA7-C57F-4BCD-9175-AFF3AE25AE54}" type="pres">
      <dgm:prSet presAssocID="{26B652D9-DF09-4629-B53C-F351A910D823}" presName="hierChild4" presStyleCnt="0"/>
      <dgm:spPr/>
    </dgm:pt>
    <dgm:pt modelId="{5048BA0C-C1F8-421B-9034-56D9BFD1AADB}" type="pres">
      <dgm:prSet presAssocID="{26B652D9-DF09-4629-B53C-F351A910D823}" presName="hierChild5" presStyleCnt="0"/>
      <dgm:spPr/>
    </dgm:pt>
    <dgm:pt modelId="{F5DF45C1-82A8-4F37-91CE-6C504969BEC9}" type="pres">
      <dgm:prSet presAssocID="{37673800-0DD7-4AB9-BDEA-292042C8E9F0}" presName="hierChild3" presStyleCnt="0"/>
      <dgm:spPr/>
    </dgm:pt>
  </dgm:ptLst>
  <dgm:cxnLst>
    <dgm:cxn modelId="{218DB194-CF9C-419F-AA5F-C0A1F5F96857}" type="presOf" srcId="{4E62E9E9-C263-49C3-84D7-33F4655390F0}" destId="{D211888E-0742-4D2F-8A09-1016E6CF9D64}" srcOrd="0" destOrd="0" presId="urn:microsoft.com/office/officeart/2005/8/layout/orgChart1"/>
    <dgm:cxn modelId="{EA6FA4F4-3D99-4FD7-8FD4-AFBF5F1DB078}" type="presOf" srcId="{22C939F7-0E01-4822-B0B3-5ECF790C3EA5}" destId="{79EDC719-C1BC-46C7-A349-1EBC3C76C2A1}" srcOrd="0" destOrd="0" presId="urn:microsoft.com/office/officeart/2005/8/layout/orgChart1"/>
    <dgm:cxn modelId="{72C90B79-FD92-4032-88BA-CC3FBCAF7E57}" type="presOf" srcId="{26B652D9-DF09-4629-B53C-F351A910D823}" destId="{F9557C9C-9344-4F5C-B283-222CA8D0876F}" srcOrd="0" destOrd="0" presId="urn:microsoft.com/office/officeart/2005/8/layout/orgChart1"/>
    <dgm:cxn modelId="{4F924668-F6ED-4657-84B9-4BE99BDA3CA4}" type="presOf" srcId="{12AE6217-0433-4A90-A200-4D83D63C7A68}" destId="{5A9C5A09-601A-49C4-A1DA-312A4237EF0E}" srcOrd="0" destOrd="0" presId="urn:microsoft.com/office/officeart/2005/8/layout/orgChart1"/>
    <dgm:cxn modelId="{EFDFBBF6-6E5B-4A09-B49C-A9934F99DBF9}" srcId="{4E62E9E9-C263-49C3-84D7-33F4655390F0}" destId="{37673800-0DD7-4AB9-BDEA-292042C8E9F0}" srcOrd="0" destOrd="0" parTransId="{0D5CCD2B-2B0B-4E98-9432-69B58686EA9D}" sibTransId="{0A826B87-9726-4C5B-A75F-F4AEFDF9FBF9}"/>
    <dgm:cxn modelId="{3C485D76-4605-4561-85E4-A20327477E8F}" type="presOf" srcId="{BFD72692-361B-4878-B085-3AC0F08ECFC4}" destId="{2AA07053-191D-486F-9DB9-1F5C43BDF26F}" srcOrd="1" destOrd="0" presId="urn:microsoft.com/office/officeart/2005/8/layout/orgChart1"/>
    <dgm:cxn modelId="{41C0C072-9DA1-4490-83C5-25CC1C939B1B}" type="presOf" srcId="{E8EEA149-C20E-4A89-B645-D8DB5C885C86}" destId="{38901399-4D4B-4974-AD91-87ACBA7BCAC9}" srcOrd="0" destOrd="0" presId="urn:microsoft.com/office/officeart/2005/8/layout/orgChart1"/>
    <dgm:cxn modelId="{E5ACF0EF-D22A-4E5C-AB51-BEDDA2F28E86}" type="presOf" srcId="{37673800-0DD7-4AB9-BDEA-292042C8E9F0}" destId="{9E990FBE-A33C-4257-A656-E4FAE709B051}" srcOrd="0" destOrd="0" presId="urn:microsoft.com/office/officeart/2005/8/layout/orgChart1"/>
    <dgm:cxn modelId="{1E2BF201-3B19-45B9-86C8-2A71DE8F0277}" type="presOf" srcId="{BFD72692-361B-4878-B085-3AC0F08ECFC4}" destId="{3408274A-3150-4F23-8749-7E8C470B349C}" srcOrd="0" destOrd="0" presId="urn:microsoft.com/office/officeart/2005/8/layout/orgChart1"/>
    <dgm:cxn modelId="{26ABCCC7-C9EE-40E9-8CC7-2DD800A674DF}" type="presOf" srcId="{70155A61-340E-4705-9A12-E148657664F1}" destId="{81D97508-E69F-4A1D-8DC4-B1DAA7A0069F}" srcOrd="0" destOrd="0" presId="urn:microsoft.com/office/officeart/2005/8/layout/orgChart1"/>
    <dgm:cxn modelId="{A39CC9E9-1BDD-4313-B0B4-D053FB33ADFE}" srcId="{37673800-0DD7-4AB9-BDEA-292042C8E9F0}" destId="{70155A61-340E-4705-9A12-E148657664F1}" srcOrd="0" destOrd="0" parTransId="{4629073B-D95E-4AD9-AB05-4E00F97DE32C}" sibTransId="{707F7E22-E133-4EF7-9394-D3AF199E664F}"/>
    <dgm:cxn modelId="{90BDE667-E45E-4CE2-97A5-C6CA5A922C35}" srcId="{37673800-0DD7-4AB9-BDEA-292042C8E9F0}" destId="{095C5D86-047B-4A09-9C28-3F145A9F32FC}" srcOrd="2" destOrd="0" parTransId="{22C939F7-0E01-4822-B0B3-5ECF790C3EA5}" sibTransId="{6B458B83-F314-4FAD-ABB3-B0314917BB8F}"/>
    <dgm:cxn modelId="{308DD486-D65F-4AA8-8E80-2D85C1BCF504}" type="presOf" srcId="{D948E681-2808-40B4-86EF-FDC63992828A}" destId="{57A13F52-CF7C-4029-91DE-A459568080DB}" srcOrd="0" destOrd="0" presId="urn:microsoft.com/office/officeart/2005/8/layout/orgChart1"/>
    <dgm:cxn modelId="{CC4932A0-FE19-4FD8-BBDF-8ED0B66357E5}" type="presOf" srcId="{70155A61-340E-4705-9A12-E148657664F1}" destId="{399B2A5E-6707-464F-8E20-D1AF342744C7}" srcOrd="1" destOrd="0" presId="urn:microsoft.com/office/officeart/2005/8/layout/orgChart1"/>
    <dgm:cxn modelId="{EFD0F1B4-E422-4392-AF82-1F17E08D772C}" type="presOf" srcId="{12AE6217-0433-4A90-A200-4D83D63C7A68}" destId="{C65B6240-6CE6-4D45-B430-97B39FA3835A}" srcOrd="1" destOrd="0" presId="urn:microsoft.com/office/officeart/2005/8/layout/orgChart1"/>
    <dgm:cxn modelId="{DF598187-19B2-44F4-A76B-8813B47A9D7C}" type="presOf" srcId="{095C5D86-047B-4A09-9C28-3F145A9F32FC}" destId="{988A5F2F-D474-4003-9E7C-7EA42A941824}" srcOrd="0" destOrd="0" presId="urn:microsoft.com/office/officeart/2005/8/layout/orgChart1"/>
    <dgm:cxn modelId="{98578F4A-1F20-402E-BAAD-837A712FE50E}" srcId="{37673800-0DD7-4AB9-BDEA-292042C8E9F0}" destId="{26B652D9-DF09-4629-B53C-F351A910D823}" srcOrd="4" destOrd="0" parTransId="{E8EEA149-C20E-4A89-B645-D8DB5C885C86}" sibTransId="{017E1A73-34DD-4AE6-835E-665FD281DB47}"/>
    <dgm:cxn modelId="{9E4CD435-6C11-4FAA-9E5B-77D007E348C5}" type="presOf" srcId="{37673800-0DD7-4AB9-BDEA-292042C8E9F0}" destId="{7BB9DCB6-30AD-4DF7-ACC0-00DF72BADE91}" srcOrd="1" destOrd="0" presId="urn:microsoft.com/office/officeart/2005/8/layout/orgChart1"/>
    <dgm:cxn modelId="{136E3107-2063-4D1E-91AE-6413D944DF82}" type="presOf" srcId="{26B652D9-DF09-4629-B53C-F351A910D823}" destId="{F15F3269-3340-456F-BD07-E69A9C8FBA07}" srcOrd="1" destOrd="0" presId="urn:microsoft.com/office/officeart/2005/8/layout/orgChart1"/>
    <dgm:cxn modelId="{99B68877-EB1B-4BB8-ADE8-ECD09F530154}" type="presOf" srcId="{095C5D86-047B-4A09-9C28-3F145A9F32FC}" destId="{847E1B63-8AB4-4E48-B1C7-CC1C71A6BFF5}" srcOrd="1" destOrd="0" presId="urn:microsoft.com/office/officeart/2005/8/layout/orgChart1"/>
    <dgm:cxn modelId="{FEE6CACA-626D-434B-A7EC-9C221EB7C8D0}" srcId="{37673800-0DD7-4AB9-BDEA-292042C8E9F0}" destId="{12AE6217-0433-4A90-A200-4D83D63C7A68}" srcOrd="3" destOrd="0" parTransId="{D948E681-2808-40B4-86EF-FDC63992828A}" sibTransId="{E93435B8-6D25-44F0-9812-BEC41A4ADC51}"/>
    <dgm:cxn modelId="{1C0B6083-67F4-4E48-8E07-9DA6B99AB2C8}" srcId="{37673800-0DD7-4AB9-BDEA-292042C8E9F0}" destId="{BFD72692-361B-4878-B085-3AC0F08ECFC4}" srcOrd="1" destOrd="0" parTransId="{C29C28AA-412B-40F1-B3EA-DC99264B8EDD}" sibTransId="{22BDE98D-FF7F-414F-BB3E-7C31AF9153D0}"/>
    <dgm:cxn modelId="{EFF9E6F1-9AD5-4AC3-B7A7-32307820FA63}" type="presOf" srcId="{C29C28AA-412B-40F1-B3EA-DC99264B8EDD}" destId="{4E593949-B3B0-4939-AE2B-5012524CEC3D}" srcOrd="0" destOrd="0" presId="urn:microsoft.com/office/officeart/2005/8/layout/orgChart1"/>
    <dgm:cxn modelId="{75459BF9-B9E4-4DFC-B71C-DCD908A4D803}" type="presOf" srcId="{4629073B-D95E-4AD9-AB05-4E00F97DE32C}" destId="{3A7FBF3C-3AB7-45CF-92CA-E020437F4827}" srcOrd="0" destOrd="0" presId="urn:microsoft.com/office/officeart/2005/8/layout/orgChart1"/>
    <dgm:cxn modelId="{5DD53F97-7E84-4F02-83EB-9D00F1FA8177}" type="presParOf" srcId="{D211888E-0742-4D2F-8A09-1016E6CF9D64}" destId="{EC57839E-9BB7-4AF2-A558-BE221F0EC3CB}" srcOrd="0" destOrd="0" presId="urn:microsoft.com/office/officeart/2005/8/layout/orgChart1"/>
    <dgm:cxn modelId="{B44FB1D9-D8AC-4051-8B57-8178DDCFAED3}" type="presParOf" srcId="{EC57839E-9BB7-4AF2-A558-BE221F0EC3CB}" destId="{79B07D06-0175-4340-B9F2-80ACF69A28E9}" srcOrd="0" destOrd="0" presId="urn:microsoft.com/office/officeart/2005/8/layout/orgChart1"/>
    <dgm:cxn modelId="{7875FF56-CD5C-42E5-9744-0AA8FFE3E161}" type="presParOf" srcId="{79B07D06-0175-4340-B9F2-80ACF69A28E9}" destId="{9E990FBE-A33C-4257-A656-E4FAE709B051}" srcOrd="0" destOrd="0" presId="urn:microsoft.com/office/officeart/2005/8/layout/orgChart1"/>
    <dgm:cxn modelId="{1210BC03-B740-4C19-881D-D6244D5D3E37}" type="presParOf" srcId="{79B07D06-0175-4340-B9F2-80ACF69A28E9}" destId="{7BB9DCB6-30AD-4DF7-ACC0-00DF72BADE91}" srcOrd="1" destOrd="0" presId="urn:microsoft.com/office/officeart/2005/8/layout/orgChart1"/>
    <dgm:cxn modelId="{10E1DCB2-B978-4FDB-9FCE-9D48539C6A43}" type="presParOf" srcId="{EC57839E-9BB7-4AF2-A558-BE221F0EC3CB}" destId="{0ADEDDC3-A10C-4E21-8F77-35D87690E3D5}" srcOrd="1" destOrd="0" presId="urn:microsoft.com/office/officeart/2005/8/layout/orgChart1"/>
    <dgm:cxn modelId="{0BB1340A-0BD3-426F-95FF-92F69AEDA4C4}" type="presParOf" srcId="{0ADEDDC3-A10C-4E21-8F77-35D87690E3D5}" destId="{3A7FBF3C-3AB7-45CF-92CA-E020437F4827}" srcOrd="0" destOrd="0" presId="urn:microsoft.com/office/officeart/2005/8/layout/orgChart1"/>
    <dgm:cxn modelId="{2CC30CBB-86B5-4F49-8B72-AD24756FD491}" type="presParOf" srcId="{0ADEDDC3-A10C-4E21-8F77-35D87690E3D5}" destId="{9C0EB131-90C7-40CC-97A7-7CEB9140FECD}" srcOrd="1" destOrd="0" presId="urn:microsoft.com/office/officeart/2005/8/layout/orgChart1"/>
    <dgm:cxn modelId="{EDA83CC9-D9FC-4293-9F3F-CAC2FB662EA5}" type="presParOf" srcId="{9C0EB131-90C7-40CC-97A7-7CEB9140FECD}" destId="{DBB227DC-1000-450C-9AC4-72AB5B52CDA6}" srcOrd="0" destOrd="0" presId="urn:microsoft.com/office/officeart/2005/8/layout/orgChart1"/>
    <dgm:cxn modelId="{E3142155-02B5-481E-92FA-66EAED983129}" type="presParOf" srcId="{DBB227DC-1000-450C-9AC4-72AB5B52CDA6}" destId="{81D97508-E69F-4A1D-8DC4-B1DAA7A0069F}" srcOrd="0" destOrd="0" presId="urn:microsoft.com/office/officeart/2005/8/layout/orgChart1"/>
    <dgm:cxn modelId="{4DDAA8B6-01EE-495A-8564-649A976BC017}" type="presParOf" srcId="{DBB227DC-1000-450C-9AC4-72AB5B52CDA6}" destId="{399B2A5E-6707-464F-8E20-D1AF342744C7}" srcOrd="1" destOrd="0" presId="urn:microsoft.com/office/officeart/2005/8/layout/orgChart1"/>
    <dgm:cxn modelId="{968D4CAB-883A-4775-8172-A45FF941A374}" type="presParOf" srcId="{9C0EB131-90C7-40CC-97A7-7CEB9140FECD}" destId="{3260B179-1583-4E0B-B078-C55FAE1A0A30}" srcOrd="1" destOrd="0" presId="urn:microsoft.com/office/officeart/2005/8/layout/orgChart1"/>
    <dgm:cxn modelId="{9BE02327-5384-41B4-93AC-EE62FEF5A54D}" type="presParOf" srcId="{9C0EB131-90C7-40CC-97A7-7CEB9140FECD}" destId="{DF006484-56B3-4143-88DF-49CDA1ADAA51}" srcOrd="2" destOrd="0" presId="urn:microsoft.com/office/officeart/2005/8/layout/orgChart1"/>
    <dgm:cxn modelId="{51ABC883-CFDE-4380-864B-174CF7816709}" type="presParOf" srcId="{0ADEDDC3-A10C-4E21-8F77-35D87690E3D5}" destId="{4E593949-B3B0-4939-AE2B-5012524CEC3D}" srcOrd="2" destOrd="0" presId="urn:microsoft.com/office/officeart/2005/8/layout/orgChart1"/>
    <dgm:cxn modelId="{300C9840-48A7-4FF1-818F-94BFD1A15D73}" type="presParOf" srcId="{0ADEDDC3-A10C-4E21-8F77-35D87690E3D5}" destId="{677F9CBC-24B8-4932-8F12-DF2B6B3BB28E}" srcOrd="3" destOrd="0" presId="urn:microsoft.com/office/officeart/2005/8/layout/orgChart1"/>
    <dgm:cxn modelId="{8713FCC5-B25F-4325-A2D8-E83F6742ED5A}" type="presParOf" srcId="{677F9CBC-24B8-4932-8F12-DF2B6B3BB28E}" destId="{967CB56E-D482-4FF4-AE58-42E132D667F7}" srcOrd="0" destOrd="0" presId="urn:microsoft.com/office/officeart/2005/8/layout/orgChart1"/>
    <dgm:cxn modelId="{2511C471-0D91-499A-9FA6-088C5FB4185B}" type="presParOf" srcId="{967CB56E-D482-4FF4-AE58-42E132D667F7}" destId="{3408274A-3150-4F23-8749-7E8C470B349C}" srcOrd="0" destOrd="0" presId="urn:microsoft.com/office/officeart/2005/8/layout/orgChart1"/>
    <dgm:cxn modelId="{FD3E2358-AEB4-4D75-9E90-F5FA63892204}" type="presParOf" srcId="{967CB56E-D482-4FF4-AE58-42E132D667F7}" destId="{2AA07053-191D-486F-9DB9-1F5C43BDF26F}" srcOrd="1" destOrd="0" presId="urn:microsoft.com/office/officeart/2005/8/layout/orgChart1"/>
    <dgm:cxn modelId="{BA0B63C5-6974-4369-929C-D3B0167723D3}" type="presParOf" srcId="{677F9CBC-24B8-4932-8F12-DF2B6B3BB28E}" destId="{6DB404DC-9FD1-46C8-9BB4-348C27940361}" srcOrd="1" destOrd="0" presId="urn:microsoft.com/office/officeart/2005/8/layout/orgChart1"/>
    <dgm:cxn modelId="{4EDB2388-C0B0-46C4-A36C-321CF2224CE4}" type="presParOf" srcId="{677F9CBC-24B8-4932-8F12-DF2B6B3BB28E}" destId="{20757C41-48B2-4B06-AA3F-20D1ABC986EF}" srcOrd="2" destOrd="0" presId="urn:microsoft.com/office/officeart/2005/8/layout/orgChart1"/>
    <dgm:cxn modelId="{D6F6D2E7-7F0F-487C-A65E-6DB733D09267}" type="presParOf" srcId="{0ADEDDC3-A10C-4E21-8F77-35D87690E3D5}" destId="{79EDC719-C1BC-46C7-A349-1EBC3C76C2A1}" srcOrd="4" destOrd="0" presId="urn:microsoft.com/office/officeart/2005/8/layout/orgChart1"/>
    <dgm:cxn modelId="{80A839E0-582F-43F6-A98A-5C8DCD03BC99}" type="presParOf" srcId="{0ADEDDC3-A10C-4E21-8F77-35D87690E3D5}" destId="{FDB7CBCB-D3CA-4CE6-8B2D-E0A5811E8305}" srcOrd="5" destOrd="0" presId="urn:microsoft.com/office/officeart/2005/8/layout/orgChart1"/>
    <dgm:cxn modelId="{CA0C4392-96DA-46A6-B914-43917F932F5F}" type="presParOf" srcId="{FDB7CBCB-D3CA-4CE6-8B2D-E0A5811E8305}" destId="{818CB7C9-71A0-4AB4-BAD7-2CE5CC365D68}" srcOrd="0" destOrd="0" presId="urn:microsoft.com/office/officeart/2005/8/layout/orgChart1"/>
    <dgm:cxn modelId="{3CF2CBF5-ADD6-4305-ABC2-FEC331578E50}" type="presParOf" srcId="{818CB7C9-71A0-4AB4-BAD7-2CE5CC365D68}" destId="{988A5F2F-D474-4003-9E7C-7EA42A941824}" srcOrd="0" destOrd="0" presId="urn:microsoft.com/office/officeart/2005/8/layout/orgChart1"/>
    <dgm:cxn modelId="{B30CA6B9-3359-4935-808C-5B431E9BC342}" type="presParOf" srcId="{818CB7C9-71A0-4AB4-BAD7-2CE5CC365D68}" destId="{847E1B63-8AB4-4E48-B1C7-CC1C71A6BFF5}" srcOrd="1" destOrd="0" presId="urn:microsoft.com/office/officeart/2005/8/layout/orgChart1"/>
    <dgm:cxn modelId="{1EC1C4C2-2F92-4062-BABF-7AF9C68A9E54}" type="presParOf" srcId="{FDB7CBCB-D3CA-4CE6-8B2D-E0A5811E8305}" destId="{6BBB5E45-DD43-4AA6-9FF1-2A9D5843DEC6}" srcOrd="1" destOrd="0" presId="urn:microsoft.com/office/officeart/2005/8/layout/orgChart1"/>
    <dgm:cxn modelId="{260D9E81-0E56-4A43-A322-76CBAF50010A}" type="presParOf" srcId="{FDB7CBCB-D3CA-4CE6-8B2D-E0A5811E8305}" destId="{78B64C2F-4FFF-4DE0-845D-E3D046621D14}" srcOrd="2" destOrd="0" presId="urn:microsoft.com/office/officeart/2005/8/layout/orgChart1"/>
    <dgm:cxn modelId="{BE281642-9E00-402A-9CAC-116018AAFB49}" type="presParOf" srcId="{0ADEDDC3-A10C-4E21-8F77-35D87690E3D5}" destId="{57A13F52-CF7C-4029-91DE-A459568080DB}" srcOrd="6" destOrd="0" presId="urn:microsoft.com/office/officeart/2005/8/layout/orgChart1"/>
    <dgm:cxn modelId="{10F94436-0AE3-4AEA-A971-C0500E568AEB}" type="presParOf" srcId="{0ADEDDC3-A10C-4E21-8F77-35D87690E3D5}" destId="{2F9CF5F1-0AFD-4AAE-8117-A92997CAC129}" srcOrd="7" destOrd="0" presId="urn:microsoft.com/office/officeart/2005/8/layout/orgChart1"/>
    <dgm:cxn modelId="{D061A508-6ED4-4E3F-81AB-202033FF7DFA}" type="presParOf" srcId="{2F9CF5F1-0AFD-4AAE-8117-A92997CAC129}" destId="{A86A8BAB-FC29-4648-B347-50CED46CDA17}" srcOrd="0" destOrd="0" presId="urn:microsoft.com/office/officeart/2005/8/layout/orgChart1"/>
    <dgm:cxn modelId="{44F74C51-3CE4-4E47-AF54-1C21D5E9ABA2}" type="presParOf" srcId="{A86A8BAB-FC29-4648-B347-50CED46CDA17}" destId="{5A9C5A09-601A-49C4-A1DA-312A4237EF0E}" srcOrd="0" destOrd="0" presId="urn:microsoft.com/office/officeart/2005/8/layout/orgChart1"/>
    <dgm:cxn modelId="{AC4C8563-629D-4F60-9101-88CAD7D2CD97}" type="presParOf" srcId="{A86A8BAB-FC29-4648-B347-50CED46CDA17}" destId="{C65B6240-6CE6-4D45-B430-97B39FA3835A}" srcOrd="1" destOrd="0" presId="urn:microsoft.com/office/officeart/2005/8/layout/orgChart1"/>
    <dgm:cxn modelId="{2D0D7F80-B872-4D5B-9E42-580C3649E32D}" type="presParOf" srcId="{2F9CF5F1-0AFD-4AAE-8117-A92997CAC129}" destId="{100C5384-B3F1-45B5-BC3D-1527818A79D9}" srcOrd="1" destOrd="0" presId="urn:microsoft.com/office/officeart/2005/8/layout/orgChart1"/>
    <dgm:cxn modelId="{4149DBCE-80CA-4071-A664-745979DDAC9A}" type="presParOf" srcId="{2F9CF5F1-0AFD-4AAE-8117-A92997CAC129}" destId="{574A8ABE-FEB5-4E5F-937D-60DB6D1FF419}" srcOrd="2" destOrd="0" presId="urn:microsoft.com/office/officeart/2005/8/layout/orgChart1"/>
    <dgm:cxn modelId="{4C1489F9-B295-4E28-B0B5-DE2746E532B5}" type="presParOf" srcId="{0ADEDDC3-A10C-4E21-8F77-35D87690E3D5}" destId="{38901399-4D4B-4974-AD91-87ACBA7BCAC9}" srcOrd="8" destOrd="0" presId="urn:microsoft.com/office/officeart/2005/8/layout/orgChart1"/>
    <dgm:cxn modelId="{99E159B2-9C06-44C3-9D75-89A68AA86158}" type="presParOf" srcId="{0ADEDDC3-A10C-4E21-8F77-35D87690E3D5}" destId="{69045909-1966-4639-81FF-CB4D98BB7FB6}" srcOrd="9" destOrd="0" presId="urn:microsoft.com/office/officeart/2005/8/layout/orgChart1"/>
    <dgm:cxn modelId="{9A45C326-8148-46F4-85B9-F095D020AF70}" type="presParOf" srcId="{69045909-1966-4639-81FF-CB4D98BB7FB6}" destId="{CE6B2BAB-B162-4D92-AB39-7445A10618E7}" srcOrd="0" destOrd="0" presId="urn:microsoft.com/office/officeart/2005/8/layout/orgChart1"/>
    <dgm:cxn modelId="{F23EA4EB-049D-46E9-B2BB-81200AA266B6}" type="presParOf" srcId="{CE6B2BAB-B162-4D92-AB39-7445A10618E7}" destId="{F9557C9C-9344-4F5C-B283-222CA8D0876F}" srcOrd="0" destOrd="0" presId="urn:microsoft.com/office/officeart/2005/8/layout/orgChart1"/>
    <dgm:cxn modelId="{A1369600-7DED-4178-AADD-29333967DB03}" type="presParOf" srcId="{CE6B2BAB-B162-4D92-AB39-7445A10618E7}" destId="{F15F3269-3340-456F-BD07-E69A9C8FBA07}" srcOrd="1" destOrd="0" presId="urn:microsoft.com/office/officeart/2005/8/layout/orgChart1"/>
    <dgm:cxn modelId="{5FE933B2-5FC2-4593-9FBB-7D1A49AF74E8}" type="presParOf" srcId="{69045909-1966-4639-81FF-CB4D98BB7FB6}" destId="{6C9E4DA7-C57F-4BCD-9175-AFF3AE25AE54}" srcOrd="1" destOrd="0" presId="urn:microsoft.com/office/officeart/2005/8/layout/orgChart1"/>
    <dgm:cxn modelId="{A2DCCAAA-6732-4CEF-9A75-1A1B0FF23DB2}" type="presParOf" srcId="{69045909-1966-4639-81FF-CB4D98BB7FB6}" destId="{5048BA0C-C1F8-421B-9034-56D9BFD1AADB}" srcOrd="2" destOrd="0" presId="urn:microsoft.com/office/officeart/2005/8/layout/orgChart1"/>
    <dgm:cxn modelId="{570B02CC-DE36-41B8-8822-9FEBEAB99A76}" type="presParOf" srcId="{EC57839E-9BB7-4AF2-A558-BE221F0EC3CB}" destId="{F5DF45C1-82A8-4F37-91CE-6C504969BE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AC1E71-8A9C-4761-90E2-0E4C7490C3E8}" type="doc">
      <dgm:prSet loTypeId="urn:microsoft.com/office/officeart/2005/8/layout/target3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0A8EEE-A509-4D3E-9AA8-652E3587EB3B}">
      <dgm:prSet phldrT="[Текст]"/>
      <dgm:spPr/>
      <dgm:t>
        <a:bodyPr/>
        <a:lstStyle/>
        <a:p>
          <a:pPr algn="l"/>
          <a:r>
            <a:rPr lang="ru-RU" dirty="0" smtClean="0"/>
            <a:t>Обогащение словарного запаса</a:t>
          </a:r>
          <a:endParaRPr lang="ru-RU" dirty="0"/>
        </a:p>
      </dgm:t>
    </dgm:pt>
    <dgm:pt modelId="{433A03C4-DB77-4694-8509-E87C8D2953CB}" type="parTrans" cxnId="{47A28EEE-C605-44F0-8856-B3BAB9496F9F}">
      <dgm:prSet/>
      <dgm:spPr/>
      <dgm:t>
        <a:bodyPr/>
        <a:lstStyle/>
        <a:p>
          <a:endParaRPr lang="ru-RU"/>
        </a:p>
      </dgm:t>
    </dgm:pt>
    <dgm:pt modelId="{5FB83761-6DF5-4FD7-A464-5F7EAF68444A}" type="sibTrans" cxnId="{47A28EEE-C605-44F0-8856-B3BAB9496F9F}">
      <dgm:prSet/>
      <dgm:spPr/>
      <dgm:t>
        <a:bodyPr/>
        <a:lstStyle/>
        <a:p>
          <a:endParaRPr lang="ru-RU"/>
        </a:p>
      </dgm:t>
    </dgm:pt>
    <dgm:pt modelId="{7A01A288-FD57-49DC-AEA9-E43BE04FD5CD}">
      <dgm:prSet phldrT="[Текст]"/>
      <dgm:spPr/>
      <dgm:t>
        <a:bodyPr/>
        <a:lstStyle/>
        <a:p>
          <a:pPr algn="l"/>
          <a:r>
            <a:rPr lang="ru-RU" dirty="0" smtClean="0"/>
            <a:t>Обучение составлению рассказов</a:t>
          </a:r>
          <a:endParaRPr lang="ru-RU" dirty="0"/>
        </a:p>
      </dgm:t>
    </dgm:pt>
    <dgm:pt modelId="{8B3F400C-F03B-42D6-AABE-C832EB9AB4B0}" type="parTrans" cxnId="{3506BEBA-666F-4E37-BAC1-E1B6E77B796B}">
      <dgm:prSet/>
      <dgm:spPr/>
      <dgm:t>
        <a:bodyPr/>
        <a:lstStyle/>
        <a:p>
          <a:endParaRPr lang="ru-RU"/>
        </a:p>
      </dgm:t>
    </dgm:pt>
    <dgm:pt modelId="{84ACCABA-F341-44DE-8374-DB580ED0896E}" type="sibTrans" cxnId="{3506BEBA-666F-4E37-BAC1-E1B6E77B796B}">
      <dgm:prSet/>
      <dgm:spPr/>
      <dgm:t>
        <a:bodyPr/>
        <a:lstStyle/>
        <a:p>
          <a:endParaRPr lang="ru-RU"/>
        </a:p>
      </dgm:t>
    </dgm:pt>
    <dgm:pt modelId="{A43FB063-BDB3-4455-94E0-611888D701D4}">
      <dgm:prSet phldrT="[Текст]"/>
      <dgm:spPr/>
      <dgm:t>
        <a:bodyPr/>
        <a:lstStyle/>
        <a:p>
          <a:r>
            <a:rPr lang="ru-RU" dirty="0" smtClean="0"/>
            <a:t>Пересказ художественной литературы</a:t>
          </a:r>
          <a:endParaRPr lang="ru-RU" dirty="0"/>
        </a:p>
      </dgm:t>
    </dgm:pt>
    <dgm:pt modelId="{15522AFA-4ED9-48FA-9E6F-CBF972EAB9C1}" type="parTrans" cxnId="{F5BED60F-323F-4CF2-8A8D-996E258E5A76}">
      <dgm:prSet/>
      <dgm:spPr/>
      <dgm:t>
        <a:bodyPr/>
        <a:lstStyle/>
        <a:p>
          <a:endParaRPr lang="ru-RU"/>
        </a:p>
      </dgm:t>
    </dgm:pt>
    <dgm:pt modelId="{AD56E099-4D52-4878-84F6-E680A84AF56D}" type="sibTrans" cxnId="{F5BED60F-323F-4CF2-8A8D-996E258E5A76}">
      <dgm:prSet/>
      <dgm:spPr/>
      <dgm:t>
        <a:bodyPr/>
        <a:lstStyle/>
        <a:p>
          <a:endParaRPr lang="ru-RU"/>
        </a:p>
      </dgm:t>
    </dgm:pt>
    <dgm:pt modelId="{40BAD84A-0CD3-423A-BBF5-48C874E20905}">
      <dgm:prSet phldrT="[Текст]"/>
      <dgm:spPr/>
      <dgm:t>
        <a:bodyPr/>
        <a:lstStyle/>
        <a:p>
          <a:pPr algn="l"/>
          <a:r>
            <a:rPr lang="ru-RU" dirty="0" smtClean="0"/>
            <a:t>Отгадывание и загадывание загадок</a:t>
          </a:r>
          <a:endParaRPr lang="ru-RU" dirty="0"/>
        </a:p>
      </dgm:t>
    </dgm:pt>
    <dgm:pt modelId="{3C2D8888-677B-4727-AAF5-D8F1ACC448D5}" type="parTrans" cxnId="{52D1BCBD-56D6-4C71-B9DC-0EE923D39F76}">
      <dgm:prSet/>
      <dgm:spPr/>
      <dgm:t>
        <a:bodyPr/>
        <a:lstStyle/>
        <a:p>
          <a:endParaRPr lang="ru-RU"/>
        </a:p>
      </dgm:t>
    </dgm:pt>
    <dgm:pt modelId="{1521F7CD-C03E-4A6E-B53B-175BBFA66FD4}" type="sibTrans" cxnId="{52D1BCBD-56D6-4C71-B9DC-0EE923D39F76}">
      <dgm:prSet/>
      <dgm:spPr/>
      <dgm:t>
        <a:bodyPr/>
        <a:lstStyle/>
        <a:p>
          <a:endParaRPr lang="ru-RU"/>
        </a:p>
      </dgm:t>
    </dgm:pt>
    <dgm:pt modelId="{B1BC6B7D-D402-4750-974A-71FECB2F894D}" type="pres">
      <dgm:prSet presAssocID="{13AC1E71-8A9C-4761-90E2-0E4C7490C3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48068F-D532-4837-ACA6-22196432E490}" type="pres">
      <dgm:prSet presAssocID="{1F0A8EEE-A509-4D3E-9AA8-652E3587EB3B}" presName="circle1" presStyleLbl="node1" presStyleIdx="0" presStyleCnt="4"/>
      <dgm:spPr/>
    </dgm:pt>
    <dgm:pt modelId="{AA9FEC68-F520-461B-A222-8DB66522CE02}" type="pres">
      <dgm:prSet presAssocID="{1F0A8EEE-A509-4D3E-9AA8-652E3587EB3B}" presName="space" presStyleCnt="0"/>
      <dgm:spPr/>
    </dgm:pt>
    <dgm:pt modelId="{818AA842-B0B6-4639-B8E5-2E907275D83C}" type="pres">
      <dgm:prSet presAssocID="{1F0A8EEE-A509-4D3E-9AA8-652E3587EB3B}" presName="rect1" presStyleLbl="alignAcc1" presStyleIdx="0" presStyleCnt="4"/>
      <dgm:spPr/>
      <dgm:t>
        <a:bodyPr/>
        <a:lstStyle/>
        <a:p>
          <a:endParaRPr lang="ru-RU"/>
        </a:p>
      </dgm:t>
    </dgm:pt>
    <dgm:pt modelId="{1AB27513-9851-44FE-8BD6-7C222C7BA0EB}" type="pres">
      <dgm:prSet presAssocID="{7A01A288-FD57-49DC-AEA9-E43BE04FD5CD}" presName="vertSpace2" presStyleLbl="node1" presStyleIdx="0" presStyleCnt="4"/>
      <dgm:spPr/>
    </dgm:pt>
    <dgm:pt modelId="{D2394170-2B9E-473B-A073-199E40C78004}" type="pres">
      <dgm:prSet presAssocID="{7A01A288-FD57-49DC-AEA9-E43BE04FD5CD}" presName="circle2" presStyleLbl="node1" presStyleIdx="1" presStyleCnt="4"/>
      <dgm:spPr/>
    </dgm:pt>
    <dgm:pt modelId="{175F4413-7D1A-4AAD-9EFB-095952E4B033}" type="pres">
      <dgm:prSet presAssocID="{7A01A288-FD57-49DC-AEA9-E43BE04FD5CD}" presName="rect2" presStyleLbl="alignAcc1" presStyleIdx="1" presStyleCnt="4"/>
      <dgm:spPr/>
      <dgm:t>
        <a:bodyPr/>
        <a:lstStyle/>
        <a:p>
          <a:endParaRPr lang="ru-RU"/>
        </a:p>
      </dgm:t>
    </dgm:pt>
    <dgm:pt modelId="{6F4212A8-ADFD-47EE-9A6F-4C03AC1D804A}" type="pres">
      <dgm:prSet presAssocID="{A43FB063-BDB3-4455-94E0-611888D701D4}" presName="vertSpace3" presStyleLbl="node1" presStyleIdx="1" presStyleCnt="4"/>
      <dgm:spPr/>
    </dgm:pt>
    <dgm:pt modelId="{09801D35-4175-4B8A-BFFC-E55C476417A1}" type="pres">
      <dgm:prSet presAssocID="{A43FB063-BDB3-4455-94E0-611888D701D4}" presName="circle3" presStyleLbl="node1" presStyleIdx="2" presStyleCnt="4"/>
      <dgm:spPr/>
    </dgm:pt>
    <dgm:pt modelId="{55058D2B-D335-494D-A1DB-FB723DADD4DA}" type="pres">
      <dgm:prSet presAssocID="{A43FB063-BDB3-4455-94E0-611888D701D4}" presName="rect3" presStyleLbl="alignAcc1" presStyleIdx="2" presStyleCnt="4"/>
      <dgm:spPr/>
      <dgm:t>
        <a:bodyPr/>
        <a:lstStyle/>
        <a:p>
          <a:endParaRPr lang="ru-RU"/>
        </a:p>
      </dgm:t>
    </dgm:pt>
    <dgm:pt modelId="{C980AE9B-A391-402A-AD61-D3F48E031FFB}" type="pres">
      <dgm:prSet presAssocID="{40BAD84A-0CD3-423A-BBF5-48C874E20905}" presName="vertSpace4" presStyleLbl="node1" presStyleIdx="2" presStyleCnt="4"/>
      <dgm:spPr/>
    </dgm:pt>
    <dgm:pt modelId="{F8AE1E17-CC3D-40DC-AB5B-C5806E4255EA}" type="pres">
      <dgm:prSet presAssocID="{40BAD84A-0CD3-423A-BBF5-48C874E20905}" presName="circle4" presStyleLbl="node1" presStyleIdx="3" presStyleCnt="4"/>
      <dgm:spPr/>
    </dgm:pt>
    <dgm:pt modelId="{079D0E32-F787-46C3-979E-C5B428E61671}" type="pres">
      <dgm:prSet presAssocID="{40BAD84A-0CD3-423A-BBF5-48C874E20905}" presName="rect4" presStyleLbl="alignAcc1" presStyleIdx="3" presStyleCnt="4"/>
      <dgm:spPr/>
      <dgm:t>
        <a:bodyPr/>
        <a:lstStyle/>
        <a:p>
          <a:endParaRPr lang="ru-RU"/>
        </a:p>
      </dgm:t>
    </dgm:pt>
    <dgm:pt modelId="{31B92937-2226-44B2-9A0E-4203C360583F}" type="pres">
      <dgm:prSet presAssocID="{1F0A8EEE-A509-4D3E-9AA8-652E3587EB3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329E0-2219-4852-9842-FB60F74D5539}" type="pres">
      <dgm:prSet presAssocID="{7A01A288-FD57-49DC-AEA9-E43BE04FD5C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5AC9F-B813-4178-B6F3-CD0AE0BC31AB}" type="pres">
      <dgm:prSet presAssocID="{A43FB063-BDB3-4455-94E0-611888D701D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39DC5-06E6-4600-9941-22ED4D6A5971}" type="pres">
      <dgm:prSet presAssocID="{40BAD84A-0CD3-423A-BBF5-48C874E2090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BE6FBA-2E8B-487E-BC25-904A8EB873E4}" type="presOf" srcId="{A43FB063-BDB3-4455-94E0-611888D701D4}" destId="{DD95AC9F-B813-4178-B6F3-CD0AE0BC31AB}" srcOrd="1" destOrd="0" presId="urn:microsoft.com/office/officeart/2005/8/layout/target3"/>
    <dgm:cxn modelId="{0BA6EB44-2A70-47B2-A075-5CEF67C865C1}" type="presOf" srcId="{40BAD84A-0CD3-423A-BBF5-48C874E20905}" destId="{079D0E32-F787-46C3-979E-C5B428E61671}" srcOrd="0" destOrd="0" presId="urn:microsoft.com/office/officeart/2005/8/layout/target3"/>
    <dgm:cxn modelId="{7A5B8B1D-2327-4769-82C5-58C2F78460BD}" type="presOf" srcId="{1F0A8EEE-A509-4D3E-9AA8-652E3587EB3B}" destId="{818AA842-B0B6-4639-B8E5-2E907275D83C}" srcOrd="0" destOrd="0" presId="urn:microsoft.com/office/officeart/2005/8/layout/target3"/>
    <dgm:cxn modelId="{3506BEBA-666F-4E37-BAC1-E1B6E77B796B}" srcId="{13AC1E71-8A9C-4761-90E2-0E4C7490C3E8}" destId="{7A01A288-FD57-49DC-AEA9-E43BE04FD5CD}" srcOrd="1" destOrd="0" parTransId="{8B3F400C-F03B-42D6-AABE-C832EB9AB4B0}" sibTransId="{84ACCABA-F341-44DE-8374-DB580ED0896E}"/>
    <dgm:cxn modelId="{52D1BCBD-56D6-4C71-B9DC-0EE923D39F76}" srcId="{13AC1E71-8A9C-4761-90E2-0E4C7490C3E8}" destId="{40BAD84A-0CD3-423A-BBF5-48C874E20905}" srcOrd="3" destOrd="0" parTransId="{3C2D8888-677B-4727-AAF5-D8F1ACC448D5}" sibTransId="{1521F7CD-C03E-4A6E-B53B-175BBFA66FD4}"/>
    <dgm:cxn modelId="{47A28EEE-C605-44F0-8856-B3BAB9496F9F}" srcId="{13AC1E71-8A9C-4761-90E2-0E4C7490C3E8}" destId="{1F0A8EEE-A509-4D3E-9AA8-652E3587EB3B}" srcOrd="0" destOrd="0" parTransId="{433A03C4-DB77-4694-8509-E87C8D2953CB}" sibTransId="{5FB83761-6DF5-4FD7-A464-5F7EAF68444A}"/>
    <dgm:cxn modelId="{A15509A3-126F-4F72-832F-1F56C03742B1}" type="presOf" srcId="{13AC1E71-8A9C-4761-90E2-0E4C7490C3E8}" destId="{B1BC6B7D-D402-4750-974A-71FECB2F894D}" srcOrd="0" destOrd="0" presId="urn:microsoft.com/office/officeart/2005/8/layout/target3"/>
    <dgm:cxn modelId="{5D6CA139-0BD6-43A0-BBCE-CE9C22C97FC3}" type="presOf" srcId="{1F0A8EEE-A509-4D3E-9AA8-652E3587EB3B}" destId="{31B92937-2226-44B2-9A0E-4203C360583F}" srcOrd="1" destOrd="0" presId="urn:microsoft.com/office/officeart/2005/8/layout/target3"/>
    <dgm:cxn modelId="{7DF52F1C-639E-486B-92C0-2EC20713380C}" type="presOf" srcId="{7A01A288-FD57-49DC-AEA9-E43BE04FD5CD}" destId="{76E329E0-2219-4852-9842-FB60F74D5539}" srcOrd="1" destOrd="0" presId="urn:microsoft.com/office/officeart/2005/8/layout/target3"/>
    <dgm:cxn modelId="{F5BED60F-323F-4CF2-8A8D-996E258E5A76}" srcId="{13AC1E71-8A9C-4761-90E2-0E4C7490C3E8}" destId="{A43FB063-BDB3-4455-94E0-611888D701D4}" srcOrd="2" destOrd="0" parTransId="{15522AFA-4ED9-48FA-9E6F-CBF972EAB9C1}" sibTransId="{AD56E099-4D52-4878-84F6-E680A84AF56D}"/>
    <dgm:cxn modelId="{00FFD87E-2024-40A8-AB05-7DD6D72D5DA1}" type="presOf" srcId="{7A01A288-FD57-49DC-AEA9-E43BE04FD5CD}" destId="{175F4413-7D1A-4AAD-9EFB-095952E4B033}" srcOrd="0" destOrd="0" presId="urn:microsoft.com/office/officeart/2005/8/layout/target3"/>
    <dgm:cxn modelId="{F74D1DBC-E012-43B3-86FA-B765D01073E2}" type="presOf" srcId="{40BAD84A-0CD3-423A-BBF5-48C874E20905}" destId="{31D39DC5-06E6-4600-9941-22ED4D6A5971}" srcOrd="1" destOrd="0" presId="urn:microsoft.com/office/officeart/2005/8/layout/target3"/>
    <dgm:cxn modelId="{362C5F10-ECE3-4A6D-BE5A-B58100C7E6E1}" type="presOf" srcId="{A43FB063-BDB3-4455-94E0-611888D701D4}" destId="{55058D2B-D335-494D-A1DB-FB723DADD4DA}" srcOrd="0" destOrd="0" presId="urn:microsoft.com/office/officeart/2005/8/layout/target3"/>
    <dgm:cxn modelId="{7E9DE95B-EF04-4471-8EF4-7E1A76EBB6D7}" type="presParOf" srcId="{B1BC6B7D-D402-4750-974A-71FECB2F894D}" destId="{3D48068F-D532-4837-ACA6-22196432E490}" srcOrd="0" destOrd="0" presId="urn:microsoft.com/office/officeart/2005/8/layout/target3"/>
    <dgm:cxn modelId="{8F5BD807-A090-4CD4-862D-916915C3F8B5}" type="presParOf" srcId="{B1BC6B7D-D402-4750-974A-71FECB2F894D}" destId="{AA9FEC68-F520-461B-A222-8DB66522CE02}" srcOrd="1" destOrd="0" presId="urn:microsoft.com/office/officeart/2005/8/layout/target3"/>
    <dgm:cxn modelId="{7C5357F9-02F9-496B-95DD-4165E9D1593F}" type="presParOf" srcId="{B1BC6B7D-D402-4750-974A-71FECB2F894D}" destId="{818AA842-B0B6-4639-B8E5-2E907275D83C}" srcOrd="2" destOrd="0" presId="urn:microsoft.com/office/officeart/2005/8/layout/target3"/>
    <dgm:cxn modelId="{0198FEB8-7852-40E4-94DA-EC32F1A5C118}" type="presParOf" srcId="{B1BC6B7D-D402-4750-974A-71FECB2F894D}" destId="{1AB27513-9851-44FE-8BD6-7C222C7BA0EB}" srcOrd="3" destOrd="0" presId="urn:microsoft.com/office/officeart/2005/8/layout/target3"/>
    <dgm:cxn modelId="{8B2D3114-674D-45E5-917F-4BF6C73807D5}" type="presParOf" srcId="{B1BC6B7D-D402-4750-974A-71FECB2F894D}" destId="{D2394170-2B9E-473B-A073-199E40C78004}" srcOrd="4" destOrd="0" presId="urn:microsoft.com/office/officeart/2005/8/layout/target3"/>
    <dgm:cxn modelId="{BEFA2279-AE25-45FD-AA00-A875D3728358}" type="presParOf" srcId="{B1BC6B7D-D402-4750-974A-71FECB2F894D}" destId="{175F4413-7D1A-4AAD-9EFB-095952E4B033}" srcOrd="5" destOrd="0" presId="urn:microsoft.com/office/officeart/2005/8/layout/target3"/>
    <dgm:cxn modelId="{29C8A743-1E42-4D28-AB2D-830C29091B3B}" type="presParOf" srcId="{B1BC6B7D-D402-4750-974A-71FECB2F894D}" destId="{6F4212A8-ADFD-47EE-9A6F-4C03AC1D804A}" srcOrd="6" destOrd="0" presId="urn:microsoft.com/office/officeart/2005/8/layout/target3"/>
    <dgm:cxn modelId="{E28F3B09-EDE9-4E1F-9AA5-9C4514472CF4}" type="presParOf" srcId="{B1BC6B7D-D402-4750-974A-71FECB2F894D}" destId="{09801D35-4175-4B8A-BFFC-E55C476417A1}" srcOrd="7" destOrd="0" presId="urn:microsoft.com/office/officeart/2005/8/layout/target3"/>
    <dgm:cxn modelId="{EDF80350-372A-48CD-A564-1E181CF199D8}" type="presParOf" srcId="{B1BC6B7D-D402-4750-974A-71FECB2F894D}" destId="{55058D2B-D335-494D-A1DB-FB723DADD4DA}" srcOrd="8" destOrd="0" presId="urn:microsoft.com/office/officeart/2005/8/layout/target3"/>
    <dgm:cxn modelId="{AB7545B7-024A-476C-8404-F2EA86885AAC}" type="presParOf" srcId="{B1BC6B7D-D402-4750-974A-71FECB2F894D}" destId="{C980AE9B-A391-402A-AD61-D3F48E031FFB}" srcOrd="9" destOrd="0" presId="urn:microsoft.com/office/officeart/2005/8/layout/target3"/>
    <dgm:cxn modelId="{A8FF8475-8E68-4336-89E4-B8EE756006BC}" type="presParOf" srcId="{B1BC6B7D-D402-4750-974A-71FECB2F894D}" destId="{F8AE1E17-CC3D-40DC-AB5B-C5806E4255EA}" srcOrd="10" destOrd="0" presId="urn:microsoft.com/office/officeart/2005/8/layout/target3"/>
    <dgm:cxn modelId="{A6195FFD-7A8A-4F68-ABE4-D120804D84F5}" type="presParOf" srcId="{B1BC6B7D-D402-4750-974A-71FECB2F894D}" destId="{079D0E32-F787-46C3-979E-C5B428E61671}" srcOrd="11" destOrd="0" presId="urn:microsoft.com/office/officeart/2005/8/layout/target3"/>
    <dgm:cxn modelId="{4628F67B-6571-405B-B80C-F431B06681F3}" type="presParOf" srcId="{B1BC6B7D-D402-4750-974A-71FECB2F894D}" destId="{31B92937-2226-44B2-9A0E-4203C360583F}" srcOrd="12" destOrd="0" presId="urn:microsoft.com/office/officeart/2005/8/layout/target3"/>
    <dgm:cxn modelId="{56390AD1-8E65-4024-9556-6CFCDBF78A7A}" type="presParOf" srcId="{B1BC6B7D-D402-4750-974A-71FECB2F894D}" destId="{76E329E0-2219-4852-9842-FB60F74D5539}" srcOrd="13" destOrd="0" presId="urn:microsoft.com/office/officeart/2005/8/layout/target3"/>
    <dgm:cxn modelId="{42257B16-FE4C-4213-93DF-3DC7CAAE8B2C}" type="presParOf" srcId="{B1BC6B7D-D402-4750-974A-71FECB2F894D}" destId="{DD95AC9F-B813-4178-B6F3-CD0AE0BC31AB}" srcOrd="14" destOrd="0" presId="urn:microsoft.com/office/officeart/2005/8/layout/target3"/>
    <dgm:cxn modelId="{1E04ECF1-87AA-443D-A297-EEA544040AFE}" type="presParOf" srcId="{B1BC6B7D-D402-4750-974A-71FECB2F894D}" destId="{31D39DC5-06E6-4600-9941-22ED4D6A5971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091A03-7B86-4A7D-9750-98E90717BC53}">
      <dsp:nvSpPr>
        <dsp:cNvPr id="0" name=""/>
        <dsp:cNvSpPr/>
      </dsp:nvSpPr>
      <dsp:spPr>
        <a:xfrm>
          <a:off x="3177789" y="2339101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</a:p>
      </dsp:txBody>
      <dsp:txXfrm>
        <a:off x="3177789" y="2339101"/>
        <a:ext cx="1781946" cy="1781946"/>
      </dsp:txXfrm>
    </dsp:sp>
    <dsp:sp modelId="{B8D01664-0D25-44D8-BE0A-11938AF1D97C}">
      <dsp:nvSpPr>
        <dsp:cNvPr id="0" name=""/>
        <dsp:cNvSpPr/>
      </dsp:nvSpPr>
      <dsp:spPr>
        <a:xfrm rot="16200000">
          <a:off x="3800248" y="2050879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055336" y="2057161"/>
        <a:ext cx="26851" cy="26851"/>
      </dsp:txXfrm>
    </dsp:sp>
    <dsp:sp modelId="{29195284-6963-40B3-A799-99BFDF86FC21}">
      <dsp:nvSpPr>
        <dsp:cNvPr id="0" name=""/>
        <dsp:cNvSpPr/>
      </dsp:nvSpPr>
      <dsp:spPr>
        <a:xfrm>
          <a:off x="3177789" y="20126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Метод наглядного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моделирования</a:t>
          </a:r>
          <a:endParaRPr kumimoji="0" lang="ru-RU" sz="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177789" y="20126"/>
        <a:ext cx="1781946" cy="1781946"/>
      </dsp:txXfrm>
    </dsp:sp>
    <dsp:sp modelId="{E2B59053-ADA5-4D31-B9CA-FF5B803997E1}">
      <dsp:nvSpPr>
        <dsp:cNvPr id="0" name=""/>
        <dsp:cNvSpPr/>
      </dsp:nvSpPr>
      <dsp:spPr>
        <a:xfrm rot="1800000">
          <a:off x="4804393" y="3790110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000">
        <a:off x="5059482" y="3796392"/>
        <a:ext cx="26851" cy="26851"/>
      </dsp:txXfrm>
    </dsp:sp>
    <dsp:sp modelId="{421C49B9-7475-4C52-85DE-B06D26EDD758}">
      <dsp:nvSpPr>
        <dsp:cNvPr id="0" name=""/>
        <dsp:cNvSpPr/>
      </dsp:nvSpPr>
      <dsp:spPr>
        <a:xfrm>
          <a:off x="5186080" y="3498589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Игровые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5186080" y="3498589"/>
        <a:ext cx="1781946" cy="1781946"/>
      </dsp:txXfrm>
    </dsp:sp>
    <dsp:sp modelId="{2BF2B935-7DE4-4A0F-9DC5-871D9CF37D2E}">
      <dsp:nvSpPr>
        <dsp:cNvPr id="0" name=""/>
        <dsp:cNvSpPr/>
      </dsp:nvSpPr>
      <dsp:spPr>
        <a:xfrm rot="9000000">
          <a:off x="2796102" y="3790110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00000">
        <a:off x="3051191" y="3796392"/>
        <a:ext cx="26851" cy="26851"/>
      </dsp:txXfrm>
    </dsp:sp>
    <dsp:sp modelId="{F775D9C4-0875-4E77-8860-B913641EE5DE}">
      <dsp:nvSpPr>
        <dsp:cNvPr id="0" name=""/>
        <dsp:cNvSpPr/>
      </dsp:nvSpPr>
      <dsp:spPr>
        <a:xfrm>
          <a:off x="1169498" y="3498589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Здоровьесберегающие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1169498" y="3498589"/>
        <a:ext cx="1781946" cy="17819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901399-4D4B-4974-AD91-87ACBA7BCAC9}">
      <dsp:nvSpPr>
        <dsp:cNvPr id="0" name=""/>
        <dsp:cNvSpPr/>
      </dsp:nvSpPr>
      <dsp:spPr>
        <a:xfrm>
          <a:off x="4104481" y="2336870"/>
          <a:ext cx="3401077" cy="29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67"/>
              </a:lnTo>
              <a:lnTo>
                <a:pt x="3401077" y="147567"/>
              </a:lnTo>
              <a:lnTo>
                <a:pt x="3401077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13F52-CF7C-4029-91DE-A459568080DB}">
      <dsp:nvSpPr>
        <dsp:cNvPr id="0" name=""/>
        <dsp:cNvSpPr/>
      </dsp:nvSpPr>
      <dsp:spPr>
        <a:xfrm>
          <a:off x="4104481" y="2336870"/>
          <a:ext cx="1700538" cy="29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67"/>
              </a:lnTo>
              <a:lnTo>
                <a:pt x="1700538" y="147567"/>
              </a:lnTo>
              <a:lnTo>
                <a:pt x="1700538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DC719-C1BC-46C7-A349-1EBC3C76C2A1}">
      <dsp:nvSpPr>
        <dsp:cNvPr id="0" name=""/>
        <dsp:cNvSpPr/>
      </dsp:nvSpPr>
      <dsp:spPr>
        <a:xfrm>
          <a:off x="4058761" y="2336870"/>
          <a:ext cx="91440" cy="2951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93949-B3B0-4939-AE2B-5012524CEC3D}">
      <dsp:nvSpPr>
        <dsp:cNvPr id="0" name=""/>
        <dsp:cNvSpPr/>
      </dsp:nvSpPr>
      <dsp:spPr>
        <a:xfrm>
          <a:off x="2403942" y="2336870"/>
          <a:ext cx="1700538" cy="295134"/>
        </a:xfrm>
        <a:custGeom>
          <a:avLst/>
          <a:gdLst/>
          <a:ahLst/>
          <a:cxnLst/>
          <a:rect l="0" t="0" r="0" b="0"/>
          <a:pathLst>
            <a:path>
              <a:moveTo>
                <a:pt x="1700538" y="0"/>
              </a:moveTo>
              <a:lnTo>
                <a:pt x="1700538" y="147567"/>
              </a:lnTo>
              <a:lnTo>
                <a:pt x="0" y="147567"/>
              </a:lnTo>
              <a:lnTo>
                <a:pt x="0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FBF3C-3AB7-45CF-92CA-E020437F4827}">
      <dsp:nvSpPr>
        <dsp:cNvPr id="0" name=""/>
        <dsp:cNvSpPr/>
      </dsp:nvSpPr>
      <dsp:spPr>
        <a:xfrm>
          <a:off x="703403" y="2336870"/>
          <a:ext cx="3401077" cy="295134"/>
        </a:xfrm>
        <a:custGeom>
          <a:avLst/>
          <a:gdLst/>
          <a:ahLst/>
          <a:cxnLst/>
          <a:rect l="0" t="0" r="0" b="0"/>
          <a:pathLst>
            <a:path>
              <a:moveTo>
                <a:pt x="3401077" y="0"/>
              </a:moveTo>
              <a:lnTo>
                <a:pt x="3401077" y="147567"/>
              </a:lnTo>
              <a:lnTo>
                <a:pt x="0" y="147567"/>
              </a:lnTo>
              <a:lnTo>
                <a:pt x="0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90FBE-A33C-4257-A656-E4FAE709B051}">
      <dsp:nvSpPr>
        <dsp:cNvPr id="0" name=""/>
        <dsp:cNvSpPr/>
      </dsp:nvSpPr>
      <dsp:spPr>
        <a:xfrm>
          <a:off x="3401779" y="1634168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Мнемотехника</a:t>
          </a:r>
        </a:p>
      </dsp:txBody>
      <dsp:txXfrm>
        <a:off x="3401779" y="1634168"/>
        <a:ext cx="1405404" cy="702702"/>
      </dsp:txXfrm>
    </dsp:sp>
    <dsp:sp modelId="{81D97508-E69F-4A1D-8DC4-B1DAA7A0069F}">
      <dsp:nvSpPr>
        <dsp:cNvPr id="0" name=""/>
        <dsp:cNvSpPr/>
      </dsp:nvSpPr>
      <dsp:spPr>
        <a:xfrm>
          <a:off x="701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Сенсорно-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графическая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(Воробьёва В.К.)</a:t>
          </a:r>
        </a:p>
      </dsp:txBody>
      <dsp:txXfrm>
        <a:off x="701" y="2632004"/>
        <a:ext cx="1405404" cy="702702"/>
      </dsp:txXfrm>
    </dsp:sp>
    <dsp:sp modelId="{3408274A-3150-4F23-8749-7E8C470B349C}">
      <dsp:nvSpPr>
        <dsp:cNvPr id="0" name=""/>
        <dsp:cNvSpPr/>
      </dsp:nvSpPr>
      <dsp:spPr>
        <a:xfrm>
          <a:off x="1701240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Блок –квадрат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(Глухов В.П.)</a:t>
          </a:r>
        </a:p>
      </dsp:txBody>
      <dsp:txXfrm>
        <a:off x="1701240" y="2632004"/>
        <a:ext cx="1405404" cy="702702"/>
      </dsp:txXfrm>
    </dsp:sp>
    <dsp:sp modelId="{988A5F2F-D474-4003-9E7C-7EA42A941824}">
      <dsp:nvSpPr>
        <dsp:cNvPr id="0" name=""/>
        <dsp:cNvSpPr/>
      </dsp:nvSpPr>
      <dsp:spPr>
        <a:xfrm>
          <a:off x="3401779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Предметно-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(Ткаченко Т.А.)</a:t>
          </a:r>
        </a:p>
      </dsp:txBody>
      <dsp:txXfrm>
        <a:off x="3401779" y="2632004"/>
        <a:ext cx="1405404" cy="702702"/>
      </dsp:txXfrm>
    </dsp:sp>
    <dsp:sp modelId="{5A9C5A09-601A-49C4-A1DA-312A4237EF0E}">
      <dsp:nvSpPr>
        <dsp:cNvPr id="0" name=""/>
        <dsp:cNvSpPr/>
      </dsp:nvSpPr>
      <dsp:spPr>
        <a:xfrm>
          <a:off x="5102318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составления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Рассказа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(Ефименкова Л.Н.)</a:t>
          </a:r>
        </a:p>
      </dsp:txBody>
      <dsp:txXfrm>
        <a:off x="5102318" y="2632004"/>
        <a:ext cx="1405404" cy="702702"/>
      </dsp:txXfrm>
    </dsp:sp>
    <dsp:sp modelId="{F9557C9C-9344-4F5C-B283-222CA8D0876F}">
      <dsp:nvSpPr>
        <dsp:cNvPr id="0" name=""/>
        <dsp:cNvSpPr/>
      </dsp:nvSpPr>
      <dsp:spPr>
        <a:xfrm>
          <a:off x="6802857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Коллаж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(Большева Т.В.)</a:t>
          </a:r>
        </a:p>
      </dsp:txBody>
      <dsp:txXfrm>
        <a:off x="6802857" y="2632004"/>
        <a:ext cx="1405404" cy="7027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B992BC-28B0-496E-BA4F-DFA8B8D5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004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 smtClean="0"/>
              <a:t>1.В дошкольном учреждении должны быть созданы условия для развития речи детей в общении со взрослыми и сверстниками: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обращаться к взрослым с вопросами, суждениями, высказываниями;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к речевому общению между собой.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2.</a:t>
            </a:r>
            <a:r>
              <a:rPr lang="ru-RU" sz="800" smtClean="0"/>
              <a:t> Сотрудники задают детям образцы правильной литературной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речь сотрудников четкая, ясная, красочная, полная, грамматически правильная;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в речь включаются разнообразные образцы речевого этикета.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3.</a:t>
            </a:r>
            <a:r>
              <a:rPr lang="ru-RU" sz="800" smtClean="0"/>
              <a:t> Сотрудники обеспечивают развитие звуковой культуры речи со стороны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следят за правильным произношением, в случае необходимости поправляют и упражняют детей (организуют звукоподражательные игры, проводят занятия по звуковому анализу слова, используют чистоговорки, скороговорки, загадки, стихотворения);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наблюдают за темпом и громкостью речи детей, в случае необходимости деликатно поправляют их.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4.</a:t>
            </a:r>
            <a:r>
              <a:rPr lang="ru-RU" sz="800" smtClean="0"/>
              <a:t> Сотрудники обеспечивают детям условия для обогащения их словаря с учетом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обеспечивают детям условия для включения детьми называемых предметов и явлений в игру и предметную деятельность;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помогают ребенку овладеть названием предметов и явлений, их свойств, рассказывать о них;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обеспечивают развитие образной стороны речи (переносный смысл слов);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знакомят детей с синонимами, антонимами, омонимами.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5.</a:t>
            </a:r>
            <a:r>
              <a:rPr lang="ru-RU" sz="800" smtClean="0"/>
              <a:t> Сотрудники создают условия для овладения детьми грамматическим строем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правильно связывать слова в падеже, числе, во времени, роде, пользоваться суффиксами;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формулировать вопросы и отвечать на них, строить предложения.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6.</a:t>
            </a:r>
            <a:r>
              <a:rPr lang="ru-RU" sz="800" smtClean="0"/>
              <a:t> Сотрудники развивают у детей связную речь с учетом их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поощряют детей к рассказыванию, развернутому изложению определенного содержания;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организуют диалоги между детьми и со взрослыми.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7.</a:t>
            </a:r>
            <a:r>
              <a:rPr lang="ru-RU" sz="800" smtClean="0"/>
              <a:t> Уделяют специальное внимание развитию у детей понимания речи, упражняя детей в выполнении словесной инструкции.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8.</a:t>
            </a:r>
            <a:r>
              <a:rPr lang="ru-RU" sz="800" smtClean="0"/>
              <a:t> Сотрудники создают условия для развития планирующей и регулирующей функции речи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стимулируют детей комментировать свою речь;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упражняют в умении планировать свою деятельность.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9.</a:t>
            </a:r>
            <a:r>
              <a:rPr lang="ru-RU" sz="800" smtClean="0"/>
              <a:t> Приобщают детей к культуре чтения художественной литературы.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10.</a:t>
            </a:r>
            <a:r>
              <a:rPr lang="ru-RU" sz="800" smtClean="0"/>
              <a:t> Сотрудники поощряют детское словотворчество. 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9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  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992BC-28B0-496E-BA4F-DFA8B8D5587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913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C6E4-E5EC-4221-9C87-A2B2D181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2FB0-F932-43E1-9E58-D0FECC4B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1AC4-63A1-4516-AF7D-ADFFE5E7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6E12-ECF9-43CA-8117-BF80AF9A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FB29-3BC0-4A30-98BB-CD41A917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6A04-4BB2-4D43-9049-DC315860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5F3E-25BB-46B7-B069-B1FD9DBC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359E-DDFD-4F99-84D6-655A2013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FFF8-73D4-49BE-BD24-19D7FE3CE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5F19-6236-4D98-9CC3-D451B9AA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D5AE-A3BD-484F-A607-6CD47F8F5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9F61-E11E-4B44-9921-814BC88A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0"/>
            <a:ext cx="9144000" cy="1447800"/>
            <a:chOff x="0" y="0"/>
            <a:chExt cx="5760" cy="912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4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862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" name="Rectangle 8"/>
            <p:cNvSpPr>
              <a:spLocks noChangeArrowheads="1"/>
            </p:cNvSpPr>
            <p:nvPr userDrawn="1"/>
          </p:nvSpPr>
          <p:spPr bwMode="gray">
            <a:xfrm>
              <a:off x="1248" y="240"/>
              <a:ext cx="4512" cy="48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9"/>
            <p:cNvSpPr>
              <a:spLocks noChangeArrowheads="1"/>
            </p:cNvSpPr>
            <p:nvPr userDrawn="1"/>
          </p:nvSpPr>
          <p:spPr bwMode="gray">
            <a:xfrm>
              <a:off x="0" y="720"/>
              <a:ext cx="576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27" name="Picture 26" descr="02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7715250" y="77788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3525"/>
            <a:ext cx="82296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7DB761A-3483-48CC-8AB1-6546B7A0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4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8424863" y="95250"/>
            <a:ext cx="673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5"/>
          <p:cNvPicPr>
            <a:picLocks noChangeAspect="1" noChangeArrowheads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8001000" y="311150"/>
            <a:ext cx="91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0%B5%D0%B5%D0%BF%D1%80%D0%B8%D1%87%D0%B0%D1%81%D1%82%D0%B8%D0%B5" TargetMode="External"/><Relationship Id="rId3" Type="http://schemas.openxmlformats.org/officeDocument/2006/relationships/hyperlink" Target="http://ru.wikipedia.org/wiki/%D0%98%D0%BC%D1%8F_%D1%81%D1%83%D1%89%D0%B5%D1%81%D1%82%D0%B2%D0%B8%D1%82%D0%B5%D0%BB%D1%8C%D0%BD%D0%BE%D0%B5" TargetMode="External"/><Relationship Id="rId7" Type="http://schemas.openxmlformats.org/officeDocument/2006/relationships/hyperlink" Target="http://ru.wikipedia.org/wiki/%D0%93%D0%BB%D0%B0%D0%B3%D0%BE%D0%BB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F%D1%80%D0%B8%D1%87%D0%B0%D1%81%D1%82%D0%B8%D0%B5_(%D0%BB%D0%B8%D0%BD%D0%B3%D0%B2%D0%B8%D1%81%D1%82%D0%B8%D0%BA%D0%B0)" TargetMode="External"/><Relationship Id="rId5" Type="http://schemas.openxmlformats.org/officeDocument/2006/relationships/hyperlink" Target="http://ru.wikipedia.org/wiki/%D0%98%D0%BC%D1%8F_%D0%BF%D1%80%D0%B8%D0%BB%D0%B0%D0%B3%D0%B0%D1%82%D0%B5%D0%BB%D1%8C%D0%BD%D0%BE%D0%B5" TargetMode="External"/><Relationship Id="rId4" Type="http://schemas.openxmlformats.org/officeDocument/2006/relationships/hyperlink" Target="http://ru.wikipedia.org/wiki/%D0%9C%D0%B5%D1%81%D1%82%D0%BE%D0%B8%D0%BC%D0%B5%D0%BD%D0%B8%D0%B5" TargetMode="External"/><Relationship Id="rId9" Type="http://schemas.openxmlformats.org/officeDocument/2006/relationships/hyperlink" Target="http://ru.wikipedia.org/wiki/%D0%A0%D0%B5%D0%B7%D1%8E%D0%BC%D0%B5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5;&#1077;&#1076;&#1089;&#1086;&#1074;&#1077;&#1090;&#1099;\&#1055;&#1077;&#1076;&#1089;&#1086;&#1074;&#1077;&#1090;%20&#1056;&#1045;&#1063;&#1068;\1_torzhestvenniy_zvuk_-_fanfari_get-tune_net.mp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196975"/>
            <a:ext cx="7773988" cy="4248150"/>
          </a:xfrm>
        </p:spPr>
        <p:txBody>
          <a:bodyPr/>
          <a:lstStyle/>
          <a:p>
            <a:pPr algn="ctr"/>
            <a:r>
              <a:rPr lang="ru-RU" dirty="0" smtClean="0"/>
              <a:t>Педсовет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3300"/>
                </a:solidFill>
              </a:rPr>
              <a:t>«Особенности современных форм, методов работы в ДОУ по развитию речи дошкольников»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Рассказ «Зима» </a:t>
            </a:r>
            <a:br>
              <a:rPr lang="ru-RU" sz="3200" smtClean="0"/>
            </a:br>
            <a:r>
              <a:rPr lang="ru-RU" sz="3200" smtClean="0"/>
              <a:t>(по методике В.К. Воробьевой)</a:t>
            </a:r>
          </a:p>
        </p:txBody>
      </p:sp>
      <p:sp>
        <p:nvSpPr>
          <p:cNvPr id="97282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72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928688" y="1900238"/>
            <a:ext cx="7429500" cy="4286250"/>
          </a:xfrm>
          <a:solidFill>
            <a:srgbClr val="92D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Предметно-схематические модели Т.А.Ткаченко</a:t>
            </a:r>
          </a:p>
        </p:txBody>
      </p:sp>
      <p:sp>
        <p:nvSpPr>
          <p:cNvPr id="9933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929438" y="1143000"/>
            <a:ext cx="2214562" cy="28575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9332" name="Рисунок 3" descr="Схема №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4213" y="1989138"/>
            <a:ext cx="7323137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2484438" y="1484313"/>
            <a:ext cx="415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Схема описания и сравнения посуды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Методика коллаж Т.В. Большева</a:t>
            </a:r>
          </a:p>
        </p:txBody>
      </p:sp>
      <p:sp>
        <p:nvSpPr>
          <p:cNvPr id="101378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1571625"/>
            <a:ext cx="642937" cy="357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214938" y="1643063"/>
            <a:ext cx="642937" cy="357187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1382" name="Picture 10" descr="Клипарт по мотивам сказки  &quot;Репка&quot;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47813" y="1557338"/>
            <a:ext cx="59769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019675"/>
          </a:xfrm>
        </p:spPr>
        <p:txBody>
          <a:bodyPr/>
          <a:lstStyle/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</p:txBody>
      </p:sp>
      <p:sp>
        <p:nvSpPr>
          <p:cNvPr id="1024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10240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415896" y="1644642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Блок-схема: процесс 5"/>
          <p:cNvSpPr/>
          <p:nvPr/>
        </p:nvSpPr>
        <p:spPr>
          <a:xfrm>
            <a:off x="6929438" y="1214438"/>
            <a:ext cx="2000250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Практическая часть</a:t>
            </a:r>
          </a:p>
        </p:txBody>
      </p:sp>
      <p:sp>
        <p:nvSpPr>
          <p:cNvPr id="103426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29438" y="1143000"/>
            <a:ext cx="1928812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428" name="Rectangle 7"/>
          <p:cNvSpPr>
            <a:spLocks noChangeArrowheads="1"/>
          </p:cNvSpPr>
          <p:nvPr/>
        </p:nvSpPr>
        <p:spPr bwMode="auto">
          <a:xfrm>
            <a:off x="250825" y="1322388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Задание: игровой тест на определение знаний, умений и навыков воспитателей</a:t>
            </a:r>
          </a:p>
        </p:txBody>
      </p: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468313" y="2292895"/>
            <a:ext cx="82470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 smtClean="0">
                <a:solidFill>
                  <a:srgbClr val="003300"/>
                </a:solidFill>
              </a:rPr>
              <a:t>1. Назовите </a:t>
            </a:r>
            <a:r>
              <a:rPr lang="ru-RU" sz="2400" dirty="0">
                <a:solidFill>
                  <a:srgbClr val="003300"/>
                </a:solidFill>
              </a:rPr>
              <a:t>формы речи. </a:t>
            </a:r>
          </a:p>
          <a:p>
            <a:r>
              <a:rPr lang="ru-RU" sz="2400" dirty="0" smtClean="0">
                <a:solidFill>
                  <a:srgbClr val="003300"/>
                </a:solidFill>
              </a:rPr>
              <a:t>2. Какие </a:t>
            </a:r>
            <a:r>
              <a:rPr lang="ru-RU" sz="2400" dirty="0">
                <a:solidFill>
                  <a:srgbClr val="003300"/>
                </a:solidFill>
              </a:rPr>
              <a:t>умения развиваются в диалоге.</a:t>
            </a:r>
          </a:p>
          <a:p>
            <a:r>
              <a:rPr lang="ru-RU" sz="2400" dirty="0" smtClean="0">
                <a:solidFill>
                  <a:srgbClr val="003300"/>
                </a:solidFill>
              </a:rPr>
              <a:t>3. Какие </a:t>
            </a:r>
            <a:r>
              <a:rPr lang="ru-RU" sz="2400" dirty="0">
                <a:solidFill>
                  <a:srgbClr val="003300"/>
                </a:solidFill>
              </a:rPr>
              <a:t>формы работы используют при обучении детей связной речи. </a:t>
            </a:r>
          </a:p>
          <a:p>
            <a:r>
              <a:rPr lang="ru-RU" sz="2400" dirty="0" smtClean="0">
                <a:solidFill>
                  <a:srgbClr val="003300"/>
                </a:solidFill>
              </a:rPr>
              <a:t>4. Разговор </a:t>
            </a:r>
            <a:r>
              <a:rPr lang="ru-RU" sz="2400" dirty="0">
                <a:solidFill>
                  <a:srgbClr val="003300"/>
                </a:solidFill>
              </a:rPr>
              <a:t>двоих или нескольких на тему связанную с какой-либо ситуацией.</a:t>
            </a:r>
          </a:p>
          <a:p>
            <a:r>
              <a:rPr lang="ru-RU" sz="2400" dirty="0" smtClean="0">
                <a:solidFill>
                  <a:srgbClr val="003300"/>
                </a:solidFill>
              </a:rPr>
              <a:t>5. Речь </a:t>
            </a:r>
            <a:r>
              <a:rPr lang="ru-RU" sz="2400" dirty="0">
                <a:solidFill>
                  <a:srgbClr val="003300"/>
                </a:solidFill>
              </a:rPr>
              <a:t>одного собеседника, обращенная к слушателям.</a:t>
            </a:r>
          </a:p>
          <a:p>
            <a:r>
              <a:rPr lang="ru-RU" sz="2400" dirty="0" smtClean="0">
                <a:solidFill>
                  <a:srgbClr val="003300"/>
                </a:solidFill>
              </a:rPr>
              <a:t>6. Рассказ </a:t>
            </a:r>
            <a:r>
              <a:rPr lang="ru-RU" sz="2400" dirty="0">
                <a:solidFill>
                  <a:srgbClr val="003300"/>
                </a:solidFill>
              </a:rPr>
              <a:t>сюжет, которого развертывается во времени. </a:t>
            </a:r>
          </a:p>
          <a:p>
            <a:r>
              <a:rPr lang="ru-RU" sz="2400" dirty="0" smtClean="0">
                <a:solidFill>
                  <a:srgbClr val="003300"/>
                </a:solidFill>
              </a:rPr>
              <a:t>7. С </a:t>
            </a:r>
            <a:r>
              <a:rPr lang="ru-RU" sz="2400" dirty="0">
                <a:solidFill>
                  <a:srgbClr val="003300"/>
                </a:solidFill>
              </a:rPr>
              <a:t>какой возрастной группы начинается работа по обучению детей монологической речи? </a:t>
            </a:r>
          </a:p>
          <a:p>
            <a:r>
              <a:rPr lang="ru-RU" sz="2400" dirty="0" smtClean="0">
                <a:solidFill>
                  <a:srgbClr val="003300"/>
                </a:solidFill>
              </a:rPr>
              <a:t>8.Ведущий </a:t>
            </a:r>
            <a:r>
              <a:rPr lang="ru-RU" sz="2400" dirty="0">
                <a:solidFill>
                  <a:srgbClr val="003300"/>
                </a:solidFill>
              </a:rPr>
              <a:t>прием для активизации речи и мышления.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4000" smtClean="0"/>
              <a:t>Синквейн </a:t>
            </a:r>
            <a:endParaRPr lang="ru-RU" smtClean="0"/>
          </a:p>
        </p:txBody>
      </p:sp>
      <p:sp>
        <p:nvSpPr>
          <p:cNvPr id="113666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8964613" cy="501967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Первая строка — </a:t>
            </a:r>
            <a:r>
              <a:rPr lang="ru-RU" sz="2000" i="1" smtClean="0">
                <a:solidFill>
                  <a:srgbClr val="003300"/>
                </a:solidFill>
              </a:rPr>
              <a:t>тема синквейна</a:t>
            </a:r>
            <a:r>
              <a:rPr lang="ru-RU" sz="2000" smtClean="0">
                <a:solidFill>
                  <a:srgbClr val="003300"/>
                </a:solidFill>
              </a:rPr>
              <a:t>, заключает в себе одно слово (обычно </a:t>
            </a:r>
            <a:r>
              <a:rPr lang="ru-RU" sz="2000" smtClean="0">
                <a:solidFill>
                  <a:srgbClr val="003300"/>
                </a:solidFill>
                <a:hlinkClick r:id="rId3" tooltip="Имя существительное"/>
              </a:rPr>
              <a:t>существительное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4" tooltip="Местоимение"/>
              </a:rPr>
              <a:t>местоимение</a:t>
            </a:r>
            <a:r>
              <a:rPr lang="ru-RU" sz="2000" smtClean="0">
                <a:solidFill>
                  <a:srgbClr val="003300"/>
                </a:solidFill>
              </a:rPr>
              <a:t>), которое обозначает объект или предмет, о котором пойдет речь.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Вторая строка — два слова (чаще всего </a:t>
            </a:r>
            <a:r>
              <a:rPr lang="ru-RU" sz="2000" smtClean="0">
                <a:solidFill>
                  <a:srgbClr val="003300"/>
                </a:solidFill>
                <a:hlinkClick r:id="rId5" tooltip="Имя прилагательное"/>
              </a:rPr>
              <a:t>прилагательные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6" tooltip="Причастие (лингвистика)"/>
              </a:rPr>
              <a:t>причастия</a:t>
            </a:r>
            <a:r>
              <a:rPr lang="ru-RU" sz="2000" smtClean="0">
                <a:solidFill>
                  <a:srgbClr val="003300"/>
                </a:solidFill>
              </a:rPr>
              <a:t>), они дают </a:t>
            </a:r>
            <a:r>
              <a:rPr lang="ru-RU" sz="2000" i="1" smtClean="0">
                <a:solidFill>
                  <a:srgbClr val="003300"/>
                </a:solidFill>
              </a:rPr>
              <a:t>описание признаков и свойств</a:t>
            </a:r>
            <a:r>
              <a:rPr lang="ru-RU" sz="2000" smtClean="0">
                <a:solidFill>
                  <a:srgbClr val="003300"/>
                </a:solidFill>
              </a:rPr>
              <a:t> выбранного в синквейне предмета или 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Третья строка — образована тремя </a:t>
            </a:r>
            <a:r>
              <a:rPr lang="ru-RU" sz="2000" smtClean="0">
                <a:solidFill>
                  <a:srgbClr val="003300"/>
                </a:solidFill>
                <a:hlinkClick r:id="rId7" tooltip="Глагол"/>
              </a:rPr>
              <a:t>глаголами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8" tooltip="Деепричастие"/>
              </a:rPr>
              <a:t>деепричастиями</a:t>
            </a:r>
            <a:r>
              <a:rPr lang="ru-RU" sz="2000" smtClean="0">
                <a:solidFill>
                  <a:srgbClr val="003300"/>
                </a:solidFill>
              </a:rPr>
              <a:t>, описывающими </a:t>
            </a:r>
            <a:r>
              <a:rPr lang="ru-RU" sz="2000" i="1" smtClean="0">
                <a:solidFill>
                  <a:srgbClr val="003300"/>
                </a:solidFill>
              </a:rPr>
              <a:t>характерные действия</a:t>
            </a:r>
            <a:r>
              <a:rPr lang="ru-RU" sz="2000" smtClean="0">
                <a:solidFill>
                  <a:srgbClr val="003300"/>
                </a:solidFill>
              </a:rPr>
              <a:t> 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Четвертая строка — фраза из четырёх слов, выражающая </a:t>
            </a:r>
            <a:r>
              <a:rPr lang="ru-RU" sz="2000" i="1" smtClean="0">
                <a:solidFill>
                  <a:srgbClr val="003300"/>
                </a:solidFill>
              </a:rPr>
              <a:t>личное отношение</a:t>
            </a:r>
            <a:r>
              <a:rPr lang="ru-RU" sz="2000" smtClean="0">
                <a:solidFill>
                  <a:srgbClr val="003300"/>
                </a:solidFill>
              </a:rPr>
              <a:t> автора синквейна к описываемому предмету или объекту.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Пятая строка — одно </a:t>
            </a:r>
            <a:r>
              <a:rPr lang="ru-RU" sz="2000" i="1" smtClean="0">
                <a:solidFill>
                  <a:srgbClr val="003300"/>
                </a:solidFill>
              </a:rPr>
              <a:t>слово-</a:t>
            </a:r>
            <a:r>
              <a:rPr lang="ru-RU" sz="2000" i="1" smtClean="0">
                <a:solidFill>
                  <a:srgbClr val="003300"/>
                </a:solidFill>
                <a:hlinkClick r:id="rId9" tooltip="Резюме"/>
              </a:rPr>
              <a:t>резюме</a:t>
            </a:r>
            <a:r>
              <a:rPr lang="ru-RU" sz="2000" smtClean="0">
                <a:solidFill>
                  <a:srgbClr val="003300"/>
                </a:solidFill>
              </a:rPr>
              <a:t>, характеризующее </a:t>
            </a:r>
            <a:r>
              <a:rPr lang="ru-RU" sz="2000" i="1" smtClean="0">
                <a:solidFill>
                  <a:srgbClr val="003300"/>
                </a:solidFill>
              </a:rPr>
              <a:t>суть</a:t>
            </a:r>
            <a:r>
              <a:rPr lang="ru-RU" sz="2000" smtClean="0">
                <a:solidFill>
                  <a:srgbClr val="003300"/>
                </a:solidFill>
              </a:rPr>
              <a:t> предмета или 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Чёткое соблюдение правил написания синквейна не обязательно. Например, для улучшения текста в четвёртой строке можно использовать три или пять слов, а в пятой строке — два слова. Возможны варианты использования и других частей речи.</a:t>
            </a:r>
          </a:p>
        </p:txBody>
      </p:sp>
      <p:sp>
        <p:nvSpPr>
          <p:cNvPr id="113667" name="Нижний колонтитул 3"/>
          <p:cNvSpPr txBox="1">
            <a:spLocks noGrp="1"/>
          </p:cNvSpPr>
          <p:nvPr/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chemeClr val="bg2"/>
                </a:solidFill>
              </a:rPr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Примеры синквейна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3300"/>
                </a:solidFill>
              </a:rPr>
              <a:t>На тему любви: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Любовь.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Сказочная, фантастическая.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Приходит, окрыляет, убегает.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Удержать ее умеют единицы.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Мечта.</a:t>
            </a:r>
            <a:endParaRPr lang="ru-RU" sz="2400" b="1" smtClean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3300"/>
                </a:solidFill>
              </a:rPr>
              <a:t>На тему жизни: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Жизнь.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Активная, бурная.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Воспитывает, развивает, учит.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Дает возможность реализовать себя.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Искусство.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1_torzhestvenniy_zvuk_-_fanfari_get-tune_ne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8313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803449" y="1750429"/>
            <a:ext cx="963339" cy="963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322215" y="1800051"/>
            <a:ext cx="86409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6460" y="1656035"/>
            <a:ext cx="720080" cy="1152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093592" y="1735492"/>
            <a:ext cx="1152128" cy="99321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61732" y="1822437"/>
            <a:ext cx="1440160" cy="819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23728" y="3645024"/>
            <a:ext cx="1062583" cy="1080120"/>
          </a:xfrm>
          <a:prstGeom prst="roundRec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41465" y="3645024"/>
            <a:ext cx="1062583" cy="1080120"/>
          </a:xfrm>
          <a:prstGeom prst="round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429" y="3611736"/>
            <a:ext cx="1062583" cy="10801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61145" y="4982778"/>
            <a:ext cx="1062583" cy="1080120"/>
          </a:xfrm>
          <a:prstGeom prst="roundRect">
            <a:avLst/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25949" y="4982778"/>
            <a:ext cx="1062583" cy="108012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45360" y="4983609"/>
            <a:ext cx="1062583" cy="1080120"/>
          </a:xfrm>
          <a:prstGeom prst="roundRect">
            <a:avLst/>
          </a:prstGeom>
          <a:solidFill>
            <a:srgbClr val="9933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77012" y="4982778"/>
            <a:ext cx="1062583" cy="1080120"/>
          </a:xfrm>
          <a:prstGeom prst="round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66" fill="hold"/>
                                        <p:tgtEl>
                                          <p:spTgt spid="1085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4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548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46125"/>
          </a:xfrm>
        </p:spPr>
        <p:txBody>
          <a:bodyPr/>
          <a:lstStyle/>
          <a:p>
            <a:pPr algn="ctr"/>
            <a:r>
              <a:rPr lang="ru-RU" sz="3200" smtClean="0"/>
              <a:t>Правила для смелых и упорных педагогов</a:t>
            </a:r>
          </a:p>
        </p:txBody>
      </p:sp>
      <p:sp>
        <p:nvSpPr>
          <p:cNvPr id="11981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72313" y="1214438"/>
            <a:ext cx="2071687" cy="214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812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Если вы испытываете затруднения в работе по развитию речи, то планируйте этот вид деятельности не иногда, не часто, а очень часто. Через 5 лет станет легче.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Никогда не отвечайте сами на свой же вопрос. Терпите, и вы дождетесь того, что на него станут отвечать ваши дети. Помогать можно только ещё одним вопросом, или двумя, или десятью… Но знайте: количество вопросов обратно пропорционально уровню мастерства.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Никогда не задавайте вопрос, на который можно ответить «да», или «нет». Это не имеет смысла.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После проведения занятия просмотрите конспект еще раз, вспомните все вопросы, которые вы задавали детям, и замените его одним более точным.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Если рассказ не получился или получился с трудом – улыбнитесь, ведь это здорово, потому что успех впереди.</a:t>
            </a:r>
            <a:endParaRPr lang="ru-RU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284538"/>
            <a:ext cx="8229600" cy="746125"/>
          </a:xfrm>
        </p:spPr>
        <p:txBody>
          <a:bodyPr/>
          <a:lstStyle/>
          <a:p>
            <a:pPr algn="ctr"/>
            <a:r>
              <a:rPr lang="ru-RU" sz="4000" b="0" smtClean="0">
                <a:solidFill>
                  <a:srgbClr val="0033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91512" cy="1031875"/>
          </a:xfrm>
        </p:spPr>
        <p:txBody>
          <a:bodyPr/>
          <a:lstStyle/>
          <a:p>
            <a:pPr algn="ctr"/>
            <a:r>
              <a:rPr lang="ru-RU" smtClean="0"/>
              <a:t>Актуальность проблемы речевого развития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Проблема речевого развития детей дошкольного возраста на сегодняшний день очень актуальна, т.к. процент дошкольников с различными речевыми нарушениями остается стабильно высоким. 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Овладение родным языком является одним из важных приобретений ребенка в дошкольном детстве.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В современном дошкольном образовании речь рассматривается как одна из основ воспитания и обучения детей.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Речь – это инструмент развития высших отделов психики.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С развитием речи связано формирование как личности в целом, так и во всех основных психических процессов.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Обучение дошкольников родному языку должно стать одной из главных задач в подготовке детей к школе.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Главной задачей развития связной речи ребёнка в дошкольном возрасте является совершенствование монологической речи.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Все вышеназванные виды речевой деятельности актуальны при работе над развитием связной речи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0" smtClean="0"/>
              <a:t>Условия успешного речевого развития.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713787" cy="5019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1.Создание условий для развития речи детей в общении со взрослыми и сверстниками.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 Владение педагогом правильной литературной речью.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Обеспечение развития звуковой культуры речи со стороны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Обеспечивают детям условий для обогащения их словаря с учетом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5. Создание условий для овладения детьми грамматическим строем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6. Развитие у детей связной речи с учетом их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7. Развитие у детей понимания речи, упражняя детей в выполнении словесной инструкции.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8. Создание условий для развития планирующей и регулирующей функции речи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9. Приобщение детей к культуре чтения художественной литературы.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10. Поощрение детского словотворчества.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435975" cy="1103312"/>
          </a:xfrm>
        </p:spPr>
        <p:txBody>
          <a:bodyPr/>
          <a:lstStyle/>
          <a:p>
            <a:pPr algn="ctr"/>
            <a:r>
              <a:rPr lang="ru-RU" sz="3200" smtClean="0"/>
              <a:t>Современные образовательные технологии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539750" y="1557338"/>
          <a:ext cx="8137525" cy="530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Мнемотехнику в дошкольной педагогике называют по-разному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14475"/>
          <a:ext cx="8208963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921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(греч.) – «искусство запоминания» - это система методов и приемов, обеспечивающих успешное запоминание, сохранение и воспроизведение информации.</a:t>
            </a:r>
          </a:p>
          <a:p>
            <a:pPr algn="just"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  <a:p>
            <a:pPr algn="ctr">
              <a:buFontTx/>
              <a:buNone/>
            </a:pPr>
            <a:r>
              <a:rPr lang="ru-RU" sz="2000" b="1" smtClean="0">
                <a:solidFill>
                  <a:srgbClr val="003300"/>
                </a:solidFill>
              </a:rPr>
              <a:t>Использование мнемотехники в обучении дошкольников позволяет решить такие задачи как:</a:t>
            </a:r>
          </a:p>
          <a:p>
            <a:pPr algn="ctr">
              <a:buFontTx/>
              <a:buNone/>
            </a:pPr>
            <a:endParaRPr lang="ru-RU" sz="2000" b="1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 Развитие связной речи;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  Преобразование абстрактных символов в образы (перекодирование информации);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Развитие мелкой моторики рук;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Развитие основных психических процессов – памяти, внимания, образного мышления; помогает овладение приёмами работы с мнемотаблицами и сокращает время обучения. </a:t>
            </a:r>
          </a:p>
          <a:p>
            <a:pPr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</p:txBody>
      </p:sp>
      <p:sp>
        <p:nvSpPr>
          <p:cNvPr id="9216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3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МНЕМОТАБЛИЦЫ</a:t>
            </a:r>
          </a:p>
        </p:txBody>
      </p:sp>
      <p:pic>
        <p:nvPicPr>
          <p:cNvPr id="94210" name="Picture 4" descr="весна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288" y="1557338"/>
            <a:ext cx="33845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514" name="Group 146"/>
          <p:cNvGraphicFramePr>
            <a:graphicFrameLocks noGrp="1"/>
          </p:cNvGraphicFramePr>
          <p:nvPr>
            <p:ph sz="half" idx="4294967295"/>
          </p:nvPr>
        </p:nvGraphicFramePr>
        <p:xfrm>
          <a:off x="3924300" y="1989138"/>
          <a:ext cx="5040313" cy="4513899"/>
        </p:xfrm>
        <a:graphic>
          <a:graphicData uri="http://schemas.openxmlformats.org/drawingml/2006/table">
            <a:tbl>
              <a:tblPr/>
              <a:tblGrid>
                <a:gridCol w="1681163"/>
                <a:gridCol w="1677987"/>
                <a:gridCol w="1681163"/>
              </a:tblGrid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дворе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звенит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капель,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 полям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бежит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ручей,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дорогах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Скоро выйдут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муравьи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после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зимней стужи.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Пробирается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медведь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сквозь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лесной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валежник.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Стали птицы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песни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зацвёл подснежник.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45" name="Rectangle 143"/>
          <p:cNvSpPr>
            <a:spLocks noChangeArrowheads="1"/>
          </p:cNvSpPr>
          <p:nvPr/>
        </p:nvSpPr>
        <p:spPr bwMode="auto">
          <a:xfrm>
            <a:off x="5076825" y="148431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«Весна»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«Новый Год»</a:t>
            </a:r>
          </a:p>
        </p:txBody>
      </p:sp>
      <p:pic>
        <p:nvPicPr>
          <p:cNvPr id="60422" name="Picture 6" descr="новый год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544447" y="1484784"/>
            <a:ext cx="7217133" cy="51845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Методика развития связной речи </a:t>
            </a:r>
            <a:br>
              <a:rPr lang="ru-RU" sz="2800" smtClean="0"/>
            </a:br>
            <a:r>
              <a:rPr lang="ru-RU" sz="2800" smtClean="0"/>
              <a:t>В.К. Воробьевой (картографическая схема)</a:t>
            </a:r>
          </a:p>
        </p:txBody>
      </p:sp>
      <p:sp>
        <p:nvSpPr>
          <p:cNvPr id="96258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5019675"/>
          </a:xfrm>
        </p:spPr>
        <p:txBody>
          <a:bodyPr/>
          <a:lstStyle/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Используется слуховая, зрительная, ассоциативная память.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Из текста выбираются предметы, они становятся ориентирами рассказа. 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Составляется предметно-графическая схема или план. Стрелки обозначают действия.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Пересказ составляется с опорой на данный предметно-графический план.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Для обогащения пересказа признаками, в план вводятся новые обозначения: существительное -     наречие - </a:t>
            </a:r>
          </a:p>
          <a:p>
            <a:pPr>
              <a:buFontTx/>
              <a:buNone/>
            </a:pPr>
            <a:endParaRPr lang="ru-RU" smtClean="0">
              <a:solidFill>
                <a:srgbClr val="003300"/>
              </a:solidFill>
            </a:endParaRPr>
          </a:p>
        </p:txBody>
      </p:sp>
      <p:sp>
        <p:nvSpPr>
          <p:cNvPr id="96259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8001000" y="5286375"/>
            <a:ext cx="500063" cy="428625"/>
          </a:xfrm>
          <a:prstGeom prst="ellipse">
            <a:avLst/>
          </a:prstGeom>
          <a:solidFill>
            <a:srgbClr val="0033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Равнобедренный треугольник 5"/>
          <p:cNvSpPr>
            <a:spLocks noChangeArrowheads="1"/>
          </p:cNvSpPr>
          <p:nvPr/>
        </p:nvSpPr>
        <p:spPr bwMode="auto">
          <a:xfrm>
            <a:off x="2143125" y="5643563"/>
            <a:ext cx="714375" cy="428625"/>
          </a:xfrm>
          <a:prstGeom prst="triangle">
            <a:avLst>
              <a:gd name="adj" fmla="val 50000"/>
            </a:avLst>
          </a:prstGeom>
          <a:solidFill>
            <a:srgbClr val="3333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7TGp_Child_light">
  <a:themeElements>
    <a:clrScheme name="Default Design 2">
      <a:dk1>
        <a:srgbClr val="000000"/>
      </a:dk1>
      <a:lt1>
        <a:srgbClr val="F6EDA8"/>
      </a:lt1>
      <a:dk2>
        <a:srgbClr val="006600"/>
      </a:dk2>
      <a:lt2>
        <a:srgbClr val="FFFFFF"/>
      </a:lt2>
      <a:accent1>
        <a:srgbClr val="73C95B"/>
      </a:accent1>
      <a:accent2>
        <a:srgbClr val="F7C037"/>
      </a:accent2>
      <a:accent3>
        <a:srgbClr val="FAF4D1"/>
      </a:accent3>
      <a:accent4>
        <a:srgbClr val="000000"/>
      </a:accent4>
      <a:accent5>
        <a:srgbClr val="BCE1B5"/>
      </a:accent5>
      <a:accent6>
        <a:srgbClr val="E0AE31"/>
      </a:accent6>
      <a:hlink>
        <a:srgbClr val="2393CB"/>
      </a:hlink>
      <a:folHlink>
        <a:srgbClr val="CB05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BEAA8"/>
        </a:lt1>
        <a:dk2>
          <a:srgbClr val="063C60"/>
        </a:dk2>
        <a:lt2>
          <a:srgbClr val="FFFFFF"/>
        </a:lt2>
        <a:accent1>
          <a:srgbClr val="5598CF"/>
        </a:accent1>
        <a:accent2>
          <a:srgbClr val="AAD955"/>
        </a:accent2>
        <a:accent3>
          <a:srgbClr val="DAF3D1"/>
        </a:accent3>
        <a:accent4>
          <a:srgbClr val="000000"/>
        </a:accent4>
        <a:accent5>
          <a:srgbClr val="B4CAE4"/>
        </a:accent5>
        <a:accent6>
          <a:srgbClr val="9AC44C"/>
        </a:accent6>
        <a:hlink>
          <a:srgbClr val="C7AA6F"/>
        </a:hlink>
        <a:folHlink>
          <a:srgbClr val="9E65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6EDA8"/>
        </a:lt1>
        <a:dk2>
          <a:srgbClr val="006600"/>
        </a:dk2>
        <a:lt2>
          <a:srgbClr val="FFFFFF"/>
        </a:lt2>
        <a:accent1>
          <a:srgbClr val="73C95B"/>
        </a:accent1>
        <a:accent2>
          <a:srgbClr val="F7C037"/>
        </a:accent2>
        <a:accent3>
          <a:srgbClr val="FAF4D1"/>
        </a:accent3>
        <a:accent4>
          <a:srgbClr val="000000"/>
        </a:accent4>
        <a:accent5>
          <a:srgbClr val="BCE1B5"/>
        </a:accent5>
        <a:accent6>
          <a:srgbClr val="E0AE31"/>
        </a:accent6>
        <a:hlink>
          <a:srgbClr val="2393CB"/>
        </a:hlink>
        <a:folHlink>
          <a:srgbClr val="CB05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E6AE"/>
        </a:lt1>
        <a:dk2>
          <a:srgbClr val="800000"/>
        </a:dk2>
        <a:lt2>
          <a:srgbClr val="FFFFFF"/>
        </a:lt2>
        <a:accent1>
          <a:srgbClr val="F66C2E"/>
        </a:accent1>
        <a:accent2>
          <a:srgbClr val="F9DE3D"/>
        </a:accent2>
        <a:accent3>
          <a:srgbClr val="FDF0D3"/>
        </a:accent3>
        <a:accent4>
          <a:srgbClr val="000000"/>
        </a:accent4>
        <a:accent5>
          <a:srgbClr val="FABAAD"/>
        </a:accent5>
        <a:accent6>
          <a:srgbClr val="E2C936"/>
        </a:accent6>
        <a:hlink>
          <a:srgbClr val="6CCA85"/>
        </a:hlink>
        <a:folHlink>
          <a:srgbClr val="DCA4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2584</TotalTime>
  <Words>1055</Words>
  <Application>Microsoft Office PowerPoint</Application>
  <PresentationFormat>Экран (4:3)</PresentationFormat>
  <Paragraphs>174</Paragraphs>
  <Slides>19</Slides>
  <Notes>9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597TGp_Child_light</vt:lpstr>
      <vt:lpstr>Педсовет   «Особенности современных форм, методов работы в ДОУ по развитию речи дошкольников»</vt:lpstr>
      <vt:lpstr>Актуальность проблемы речевого развития</vt:lpstr>
      <vt:lpstr>Условия успешного речевого развития. </vt:lpstr>
      <vt:lpstr>Современные образовательные технологии</vt:lpstr>
      <vt:lpstr>Мнемотехнику в дошкольной педагогике называют по-разному</vt:lpstr>
      <vt:lpstr>Мнемотехника</vt:lpstr>
      <vt:lpstr>МНЕМОТАБЛИЦЫ</vt:lpstr>
      <vt:lpstr>«Новый Год»</vt:lpstr>
      <vt:lpstr>Методика развития связной речи  В.К. Воробьевой (картографическая схема)</vt:lpstr>
      <vt:lpstr>Рассказ «Зима»  (по методике В.К. Воробьевой)</vt:lpstr>
      <vt:lpstr>Предметно-схематические модели Т.А.Ткаченко</vt:lpstr>
      <vt:lpstr>Методика коллаж Т.В. Большева</vt:lpstr>
      <vt:lpstr>Мнемотехника</vt:lpstr>
      <vt:lpstr>Практическая часть</vt:lpstr>
      <vt:lpstr>Синквейн </vt:lpstr>
      <vt:lpstr>Примеры синквейна</vt:lpstr>
      <vt:lpstr>Слайд 17</vt:lpstr>
      <vt:lpstr>Правила для смелых и упорных педагогов</vt:lpstr>
      <vt:lpstr>Спасибо за внимание!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предметно-развивающей среды, способствующей речевому развитию детей младшего дошкольного возраста</dc:title>
  <dc:creator>User</dc:creator>
  <cp:lastModifiedBy>ПК</cp:lastModifiedBy>
  <cp:revision>216</cp:revision>
  <dcterms:created xsi:type="dcterms:W3CDTF">2011-02-05T18:02:26Z</dcterms:created>
  <dcterms:modified xsi:type="dcterms:W3CDTF">2017-10-07T09:27:18Z</dcterms:modified>
</cp:coreProperties>
</file>