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8" r:id="rId3"/>
    <p:sldId id="299" r:id="rId4"/>
    <p:sldId id="300" r:id="rId5"/>
    <p:sldId id="331" r:id="rId6"/>
    <p:sldId id="329" r:id="rId7"/>
    <p:sldId id="302" r:id="rId8"/>
    <p:sldId id="330" r:id="rId9"/>
    <p:sldId id="328" r:id="rId10"/>
    <p:sldId id="303" r:id="rId11"/>
    <p:sldId id="304" r:id="rId12"/>
    <p:sldId id="305" r:id="rId13"/>
    <p:sldId id="306" r:id="rId14"/>
    <p:sldId id="326" r:id="rId15"/>
    <p:sldId id="307" r:id="rId16"/>
    <p:sldId id="308" r:id="rId17"/>
    <p:sldId id="310" r:id="rId18"/>
    <p:sldId id="323" r:id="rId19"/>
    <p:sldId id="311" r:id="rId20"/>
    <p:sldId id="327" r:id="rId21"/>
    <p:sldId id="312" r:id="rId22"/>
    <p:sldId id="325" r:id="rId23"/>
    <p:sldId id="313" r:id="rId24"/>
    <p:sldId id="314" r:id="rId25"/>
    <p:sldId id="324" r:id="rId26"/>
    <p:sldId id="322" r:id="rId27"/>
    <p:sldId id="315" r:id="rId28"/>
    <p:sldId id="320" r:id="rId29"/>
    <p:sldId id="321" r:id="rId30"/>
    <p:sldId id="318" r:id="rId31"/>
    <p:sldId id="317" r:id="rId32"/>
    <p:sldId id="319" r:id="rId33"/>
    <p:sldId id="295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FBA3DE"/>
    <a:srgbClr val="C0E83D"/>
    <a:srgbClr val="004620"/>
    <a:srgbClr val="FF0000"/>
    <a:srgbClr val="660066"/>
    <a:srgbClr val="9900CC"/>
    <a:srgbClr val="CC99FF"/>
    <a:srgbClr val="FCFB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99" autoAdjust="0"/>
  </p:normalViewPr>
  <p:slideViewPr>
    <p:cSldViewPr>
      <p:cViewPr>
        <p:scale>
          <a:sx n="66" d="100"/>
          <a:sy n="66" d="100"/>
        </p:scale>
        <p:origin x="-2910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AAF6-5AA4-4A2E-994C-361A4EA0A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102F3-6EBA-4EF1-9E78-69517E91D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B0F69-0503-47DB-9829-5AB7F0024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1F7AA-3FF9-4C41-84FF-D24C0B0CA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E6A0A-F57C-48B8-B706-156C80770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0C08B-938C-4C85-A2F9-0538673B2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5CCD-86DF-4DD8-954D-049713F79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B684D-B2F8-4362-9CD7-06AF0B7F9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D840-B0C8-4319-82A0-EED824D61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E7409-F742-4FDC-8F58-D87981AF8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5FE7B-797F-48CE-833C-E580A1E1A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213EE54-A41D-406C-9609-2D5871BDD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50;\Desktop\&#1052;&#1067;\Fonovaya_muzika-Krasivaya_melodiya_fon(muzpoisk.net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hyperlink" Target="http://images.yandex.ru/" TargetMode="Externa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7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hyperlink" Target="http://images.yandex.ru/" TargetMode="Externa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8.jpeg"/><Relationship Id="rId7" Type="http://schemas.openxmlformats.org/officeDocument/2006/relationships/image" Target="../media/image7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" TargetMode="External"/><Relationship Id="rId5" Type="http://schemas.openxmlformats.org/officeDocument/2006/relationships/image" Target="../media/image70.jpeg"/><Relationship Id="rId10" Type="http://schemas.openxmlformats.org/officeDocument/2006/relationships/image" Target="../media/image74.jpeg"/><Relationship Id="rId4" Type="http://schemas.openxmlformats.org/officeDocument/2006/relationships/image" Target="../media/image69.jpeg"/><Relationship Id="rId9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1.jpeg"/><Relationship Id="rId7" Type="http://schemas.openxmlformats.org/officeDocument/2006/relationships/image" Target="../media/image81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7" Type="http://schemas.openxmlformats.org/officeDocument/2006/relationships/image" Target="../media/image8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gif"/><Relationship Id="rId4" Type="http://schemas.openxmlformats.org/officeDocument/2006/relationships/image" Target="../media/image8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png"/><Relationship Id="rId4" Type="http://schemas.openxmlformats.org/officeDocument/2006/relationships/image" Target="../media/image9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gif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kj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kj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kj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kj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 descr="1296417304_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Заголовок 8"/>
          <p:cNvSpPr>
            <a:spLocks noGrp="1"/>
          </p:cNvSpPr>
          <p:nvPr>
            <p:ph type="title"/>
          </p:nvPr>
        </p:nvSpPr>
        <p:spPr>
          <a:xfrm>
            <a:off x="0" y="214313"/>
            <a:ext cx="9001125" cy="285750"/>
          </a:xfrm>
        </p:spPr>
        <p:txBody>
          <a:bodyPr/>
          <a:lstStyle/>
          <a:p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2056" name="Содержимое 9"/>
          <p:cNvSpPr>
            <a:spLocks noGrp="1"/>
          </p:cNvSpPr>
          <p:nvPr>
            <p:ph idx="1"/>
          </p:nvPr>
        </p:nvSpPr>
        <p:spPr>
          <a:xfrm>
            <a:off x="214313" y="620713"/>
            <a:ext cx="8643937" cy="12954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«Детский сад «Тополёк»</a:t>
            </a:r>
            <a:r>
              <a:rPr lang="ru-RU" sz="3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2" descr="C:\Documents and Settings\hobbit.HOBBITPC\Рабочий стол\Старое\учитель11.02 2014г\DSC0923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76375" y="1412875"/>
            <a:ext cx="60483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Fonovaya_muzika-Krasivaya_melodiya_fon(muzpoisk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Fonovaya_muzika-Krasivaya_melodiya_fon(muzpoisk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4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64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/>
          <a:lstStyle/>
          <a:p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975" y="115888"/>
            <a:ext cx="4176713" cy="1441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Творческая группа педагогов </a:t>
            </a:r>
          </a:p>
        </p:txBody>
      </p:sp>
      <p:pic>
        <p:nvPicPr>
          <p:cNvPr id="15" name="Picture 2" descr="F:\Калейдоскоп проектов\DSC0786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572000" y="1700808"/>
            <a:ext cx="4392488" cy="4267200"/>
          </a:xfrm>
          <a:effectLst>
            <a:softEdge rad="112500"/>
          </a:effectLst>
        </p:spPr>
      </p:pic>
      <p:pic>
        <p:nvPicPr>
          <p:cNvPr id="16" name="Picture 2" descr="C:\Users\GR\Desktop\Новая папка\DSC0486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1700808"/>
            <a:ext cx="432048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юля\SDC10967.JP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357158" y="0"/>
            <a:ext cx="424886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099" name="Picture 3" descr="C:\Documents and Settings\hobbit.HOBBITPC\Рабочий стол\SDC10965.JPG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227391" y="3203895"/>
            <a:ext cx="4398874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100" name="Picture 4" descr="G:\юля\SDC10963.JPG"/>
          <p:cNvPicPr>
            <a:picLocks noChangeAspect="1" noChangeArrowheads="1"/>
          </p:cNvPicPr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4668009" y="116632"/>
            <a:ext cx="4320481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101" name="Picture 5" descr="G:\юля\SDC10964.JPG"/>
          <p:cNvPicPr>
            <a:picLocks noChangeAspect="1" noChangeArrowheads="1"/>
          </p:cNvPicPr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4638406" y="3356992"/>
            <a:ext cx="4372744" cy="33641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2000232" y="2428868"/>
            <a:ext cx="583264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в жизни малышей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130" y="76669"/>
            <a:ext cx="840929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среда в ДОУ</a:t>
            </a:r>
          </a:p>
        </p:txBody>
      </p:sp>
      <p:pic>
        <p:nvPicPr>
          <p:cNvPr id="4" name="Picture 5" descr="G:\юля\SDC10964.JP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402130" y="875892"/>
            <a:ext cx="4241878" cy="326342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Рисунок 17" descr="D:\САДИК\ДЕТИ, РАЗВ СРЕДА\DSC016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06774" y="859868"/>
            <a:ext cx="4357713" cy="327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САДИК\ДЕТИ, РАЗВ СРЕДА\DSC0159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5799" y="4017456"/>
            <a:ext cx="3240360" cy="272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Сергей\Desktop\развивающая среда\SAM_2080.JPG"/>
          <p:cNvPicPr>
            <a:picLocks noChangeAspect="1" noChangeArrowheads="1"/>
          </p:cNvPicPr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3373057" y="4013155"/>
            <a:ext cx="2823232" cy="272583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/>
          </a:blip>
          <a:srcRect/>
          <a:stretch/>
        </p:blipFill>
        <p:spPr bwMode="auto">
          <a:xfrm>
            <a:off x="6196289" y="3920031"/>
            <a:ext cx="2592289" cy="293796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F:\ивахненко\DSCN06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3284984"/>
            <a:ext cx="417646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F:\развивающая среда\DSCN04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260649"/>
            <a:ext cx="396044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Сергей\Desktop\развивающая среда\SAM_2293.JPG"/>
          <p:cNvPicPr>
            <a:picLocks noChangeAspect="1" noChangeArrowheads="1"/>
          </p:cNvPicPr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539552" y="3284984"/>
            <a:ext cx="4078739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2" descr="C:\Users\Сергей\Desktop\юля\DSC09593.JPG"/>
          <p:cNvPicPr>
            <a:picLocks noChangeAspect="1" noChangeArrowheads="1"/>
          </p:cNvPicPr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467545" y="260648"/>
            <a:ext cx="4032447" cy="31363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2627784" y="260648"/>
            <a:ext cx="43924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Развивающая среда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1296417304_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9" descr="D:\САДИК\ДЕТИ, РАЗВ СРЕДА\DSC0159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1285860"/>
            <a:ext cx="2928937" cy="4136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Цилиндр 15"/>
          <p:cNvSpPr/>
          <p:nvPr/>
        </p:nvSpPr>
        <p:spPr>
          <a:xfrm>
            <a:off x="3071802" y="4857760"/>
            <a:ext cx="2571768" cy="1643074"/>
          </a:xfrm>
          <a:prstGeom prst="can">
            <a:avLst/>
          </a:prstGeom>
          <a:solidFill>
            <a:srgbClr val="9900CC"/>
          </a:solidFill>
          <a:ln>
            <a:solidFill>
              <a:srgbClr val="66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  <a:latin typeface="Georgia" pitchFamily="18" charset="0"/>
              </a:rPr>
              <a:t>Постучу на барабане,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  <a:latin typeface="Georgia" pitchFamily="18" charset="0"/>
              </a:rPr>
              <a:t>Погремушкой потрясу,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  <a:latin typeface="Georgia" pitchFamily="18" charset="0"/>
              </a:rPr>
              <a:t>Заиграла и гармошка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  <a:latin typeface="Georgia" pitchFamily="18" charset="0"/>
              </a:rPr>
              <a:t>Ведь я песенку пою!</a:t>
            </a:r>
          </a:p>
        </p:txBody>
      </p:sp>
      <p:pic>
        <p:nvPicPr>
          <p:cNvPr id="8" name="Рисунок 7" descr="D:\САДИК\ДЕТИ, РАЗВ СРЕДА\фото009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000108"/>
            <a:ext cx="4876800" cy="3663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14282" y="0"/>
            <a:ext cx="8715436" cy="857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Музыкальный уголок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4932040" y="0"/>
            <a:ext cx="4071966" cy="3319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" name="Picture 3" descr="C:\Users\Сергей\Desktop\развивающая среда\SAM_20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/>
          </a:blip>
          <a:srcRect/>
          <a:stretch>
            <a:fillRect/>
          </a:stretch>
        </p:blipFill>
        <p:spPr>
          <a:xfrm>
            <a:off x="395537" y="116632"/>
            <a:ext cx="4247902" cy="3169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3" descr="F:\ивахненко\DSCN055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286124"/>
            <a:ext cx="4177034" cy="34203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2" descr="C:\Users\GR\Desktop\Новая папка (3)\DSC0192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29190" y="3357562"/>
            <a:ext cx="4035298" cy="32821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6390" name="Заголовок 1"/>
          <p:cNvSpPr>
            <a:spLocks noGrp="1"/>
          </p:cNvSpPr>
          <p:nvPr>
            <p:ph type="title"/>
          </p:nvPr>
        </p:nvSpPr>
        <p:spPr>
          <a:xfrm>
            <a:off x="0" y="2500313"/>
            <a:ext cx="5000625" cy="1428750"/>
          </a:xfrm>
        </p:spPr>
        <p:txBody>
          <a:bodyPr/>
          <a:lstStyle/>
          <a:p>
            <a:r>
              <a:rPr lang="ru-RU" sz="6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Мини-музеи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Разное 13.03.2014 год\колоб 19.12\SAM_04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426720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ПК\Desktop\Разное 13.03.2014 год\Колобок-пожарников дружок\DSC088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1988840"/>
            <a:ext cx="4896544" cy="4390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71934" y="214290"/>
            <a:ext cx="4857784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Спортивное оборудование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hobbit.HOBBITPC\Рабочий стол\SDC108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00113" y="692150"/>
            <a:ext cx="3671887" cy="280885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7" name="Picture 5" descr="C:\Documents and Settings\hobbit.HOBBITPC\Рабочий стол\SDC108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4008" y="692696"/>
            <a:ext cx="4104456" cy="273685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9" name="Picture 5" descr="C:\Documents and Settings\hobbit.HOBBITPC\Рабочий стол\SDC1086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71800" y="3500382"/>
            <a:ext cx="4104456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437" name="Заголовок 1"/>
          <p:cNvSpPr>
            <a:spLocks noGrp="1"/>
          </p:cNvSpPr>
          <p:nvPr>
            <p:ph type="title"/>
          </p:nvPr>
        </p:nvSpPr>
        <p:spPr>
          <a:xfrm>
            <a:off x="1403350" y="0"/>
            <a:ext cx="5832475" cy="908050"/>
          </a:xfrm>
        </p:spPr>
        <p:txBody>
          <a:bodyPr/>
          <a:lstStyle/>
          <a:p>
            <a:r>
              <a:rPr lang="ru-RU" sz="3200" smtClean="0">
                <a:solidFill>
                  <a:srgbClr val="283DA8"/>
                </a:solidFill>
                <a:latin typeface="Times New Roman" pitchFamily="18" charset="0"/>
                <a:cs typeface="Times New Roman" pitchFamily="18" charset="0"/>
              </a:rPr>
              <a:t>Игровое моделирование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 descr="1296417304_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643188" y="4857750"/>
            <a:ext cx="4071937" cy="1785938"/>
          </a:xfrm>
          <a:prstGeom prst="round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Нравится работать Дане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Парикмахером в салоне –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Причесать, постричь, завить,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Лаком волосы облить</a:t>
            </a:r>
          </a:p>
        </p:txBody>
      </p:sp>
      <p:pic>
        <p:nvPicPr>
          <p:cNvPr id="11" name="Рисунок 10" descr="D:\САДИК\ДЕТИ, РАЗВ СРЕДА\DSC0160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857364"/>
            <a:ext cx="4071966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:\САДИК\ДЕТИ, РАЗВ СРЕДА\DSC0160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1857364"/>
            <a:ext cx="4028443" cy="28336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4" name="Рисунок 9" descr="http://img1.liveinternet.ru/images/attach/b/3/20/327/20327859_1e845a286a70a1d2f61579e7ea8d5e34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43313" y="3214688"/>
            <a:ext cx="1533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0"/>
            <a:ext cx="864399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48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48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Сюжетно-ролевые игры</a:t>
            </a:r>
          </a:p>
          <a:p>
            <a:pPr algn="ctr">
              <a:defRPr/>
            </a:pPr>
            <a:r>
              <a:rPr lang="ru-RU" sz="48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Салон красоты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C:\Documents and Settings\hobbit.HOBBITPC\Рабочий стол\SDC108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/>
          </a:blip>
          <a:srcRect/>
          <a:stretch>
            <a:fillRect/>
          </a:stretch>
        </p:blipFill>
        <p:spPr>
          <a:xfrm>
            <a:off x="4572000" y="765174"/>
            <a:ext cx="4032447" cy="266382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5" descr="C:\Documents and Settings\hobbit.HOBBITPC\Рабочий стол\SDC108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/>
          </a:blip>
          <a:srcRect/>
          <a:stretch>
            <a:fillRect/>
          </a:stretch>
        </p:blipFill>
        <p:spPr>
          <a:xfrm>
            <a:off x="755650" y="765174"/>
            <a:ext cx="3744342" cy="266382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1" name="Picture 5" descr="C:\Documents and Settings\hobbit.HOBBITPC\Рабочий стол\SDC10867.JPG"/>
          <p:cNvPicPr>
            <a:picLocks noChangeAspect="1" noChangeArrowheads="1"/>
          </p:cNvPicPr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838200" y="3501008"/>
            <a:ext cx="3661792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9222" name="Picture 5" descr="C:\Documents and Settings\hobbit.HOBBITPC\Рабочий стол\SDC10844.JPG"/>
          <p:cNvPicPr>
            <a:picLocks noChangeAspect="1" noChangeArrowheads="1"/>
          </p:cNvPicPr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4644008" y="3429001"/>
            <a:ext cx="3956745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04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r>
              <a:rPr 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Строительно-конструктивный центр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M:\DCIM\100PHOTO\SAM_256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screen">
            <a:extLst/>
          </a:blip>
          <a:srcRect/>
          <a:stretch/>
        </p:blipFill>
        <p:spPr>
          <a:xfrm>
            <a:off x="899592" y="1052736"/>
            <a:ext cx="6840759" cy="489654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/>
          <a:lstStyle/>
          <a:p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1413" y="0"/>
            <a:ext cx="4176712" cy="7921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1296417304_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 descr="D:\САДИК\ДЕТИ, РАЗВ СРЕДА\DSC015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857232"/>
            <a:ext cx="3786184" cy="3103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Прямоугольник 4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5" y="928688"/>
            <a:ext cx="4297363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САДИК\Иващенко развивающая среда 17.03.2014\DSC09568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4" y="3714752"/>
            <a:ext cx="3756030" cy="294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САДИК\Иващенко развивающая среда 17.03.2014\DSC09576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4071942"/>
            <a:ext cx="3857652" cy="258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0"/>
            <a:ext cx="8715436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Конструирование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5976937" cy="561975"/>
          </a:xfrm>
        </p:spPr>
        <p:txBody>
          <a:bodyPr/>
          <a:lstStyle/>
          <a:p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двигательной активности</a:t>
            </a:r>
          </a:p>
        </p:txBody>
      </p:sp>
      <p:pic>
        <p:nvPicPr>
          <p:cNvPr id="19461" name="Picture 2" descr="F:\DCIM\105SSCAM\SDC109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31640" y="836712"/>
            <a:ext cx="3456384" cy="2952327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2" name="Picture 3" descr="F:\DCIM\105SSCAM\SDC109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60032" y="836712"/>
            <a:ext cx="3384375" cy="295232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3" name="Picture 4" descr="F:\DCIM\105SSCAM\SDC109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808" y="3717032"/>
            <a:ext cx="3312368" cy="2664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4" descr="1296417304_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9" descr="http://s57.radikal.ru/i157/1301/af/f84f4f0b4e85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214438"/>
            <a:ext cx="17049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10" descr="D:\САДИК\пдд\DSC0095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3286124"/>
            <a:ext cx="4214810" cy="334313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D:\САДИК\Иващенко развивающая среда 17.03.2014\DSC09559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2" y="3286124"/>
            <a:ext cx="4286280" cy="331231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285728"/>
            <a:ext cx="557213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Больница</a:t>
            </a:r>
          </a:p>
        </p:txBody>
      </p:sp>
      <p:pic>
        <p:nvPicPr>
          <p:cNvPr id="12" name="Рисунок 11" descr="D:\САДИК\Иващенко развивающая среда 17.03.2014\фото0143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72198" y="357166"/>
            <a:ext cx="2923213" cy="221457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Выноска-облако 8"/>
          <p:cNvSpPr/>
          <p:nvPr/>
        </p:nvSpPr>
        <p:spPr>
          <a:xfrm>
            <a:off x="1428750" y="1000125"/>
            <a:ext cx="4429125" cy="1500188"/>
          </a:xfrm>
          <a:prstGeom prst="cloudCallout">
            <a:avLst>
              <a:gd name="adj1" fmla="val -26759"/>
              <a:gd name="adj2" fmla="val 81425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FFC000"/>
                </a:solidFill>
              </a:rPr>
              <a:t>Я хочу врачом стать классным.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C000"/>
                </a:solidFill>
              </a:rPr>
              <a:t>Буду всех лечить лекарством.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C000"/>
                </a:solidFill>
              </a:rPr>
              <a:t>Очень вкусным как конфета.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C000"/>
                </a:solidFill>
              </a:rPr>
              <a:t>Съел его – болезней нету!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  <a:extLst>
            <a:ext uri="{909E8E84-426E-40DD-AFC4-6F175D3DCCD1}"/>
            <a:ext uri="{91240B29-F687-4F45-9708-019B960494DF}"/>
          </a:ex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Зона  конструктивной деятельности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6" descr="F:\ивахненко\DSCN06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4000504"/>
            <a:ext cx="3571900" cy="2228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7" descr="F:\развивающая среда\DSCN0411 - коп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52" y="1500174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F:\развивающая среда\DSCN04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1643050"/>
            <a:ext cx="3714776" cy="300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2071688"/>
            <a:ext cx="6400800" cy="3887787"/>
          </a:xfrm>
        </p:spPr>
        <p:txBody>
          <a:bodyPr/>
          <a:lstStyle/>
          <a:p>
            <a:r>
              <a:rPr lang="en-US" smtClean="0">
                <a:latin typeface="Artemon "/>
              </a:rPr>
              <a:t> </a:t>
            </a:r>
            <a:endParaRPr lang="ru-RU" smtClean="0">
              <a:latin typeface="Artemon "/>
            </a:endParaRPr>
          </a:p>
        </p:txBody>
      </p:sp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071538" y="357166"/>
            <a:ext cx="7385074" cy="928694"/>
          </a:xfrm>
          <a:extLst>
            <a:ext uri="{909E8E84-426E-40DD-AFC4-6F175D3DCCD1}"/>
            <a:ext uri="{91240B29-F687-4F45-9708-019B960494DF}"/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Сенсорная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emon " pitchFamily="2" charset="0"/>
              </a:rPr>
              <a:t> зона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214422"/>
            <a:ext cx="304698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развивающая среда\DSCN03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1285860"/>
            <a:ext cx="3021082" cy="2266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F:\ивахненко\DSCN056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5852" y="3357562"/>
            <a:ext cx="3221891" cy="287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ивахненко\DSCN055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9124" y="3429000"/>
            <a:ext cx="300039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4" descr="1296417304_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643188" y="4857750"/>
            <a:ext cx="4071937" cy="1785938"/>
          </a:xfrm>
          <a:prstGeom prst="round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Нравится работать Дане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Парикмахером в салоне –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Причесать, постричь, завить,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Лаком волосы облить</a:t>
            </a:r>
          </a:p>
        </p:txBody>
      </p:sp>
      <p:pic>
        <p:nvPicPr>
          <p:cNvPr id="11" name="Рисунок 10" descr="D:\САДИК\ДЕТИ, РАЗВ СРЕДА\DSC0160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857364"/>
            <a:ext cx="4071966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:\САДИК\ДЕТИ, РАЗВ СРЕДА\DSC0160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1857364"/>
            <a:ext cx="4028443" cy="28336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2" name="Рисунок 9" descr="http://img1.liveinternet.ru/images/attach/b/3/20/327/20327859_1e845a286a70a1d2f61579e7ea8d5e34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43313" y="3214688"/>
            <a:ext cx="1533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0"/>
            <a:ext cx="864399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48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48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Сюжетно-ролевые игры</a:t>
            </a:r>
          </a:p>
          <a:p>
            <a:pPr algn="ctr">
              <a:defRPr/>
            </a:pPr>
            <a:r>
              <a:rPr lang="ru-RU" sz="48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Салон красоты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4" descr="1296417304_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15" descr="D:\САДИК\заюшкина избушка\IMG_06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50" y="857250"/>
            <a:ext cx="2965450" cy="2393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D:\САДИК\Иващенко развивающая среда 17.03.2014\DSC09535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75" y="714375"/>
            <a:ext cx="2643188" cy="1928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D:\САДИК\Иващенко развивающая среда 17.03.2014\DSC09536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72250" y="3357563"/>
            <a:ext cx="2357438" cy="3286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6" name="Рисунок 14" descr="http://forum.skycode.com/pic/88117-curtains-open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43250" y="785813"/>
            <a:ext cx="23860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САДИК\Иващенко развивающая среда 17.03.2014\DSC09538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2875" y="2786063"/>
            <a:ext cx="2571750" cy="1798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D:\САДИК\Иващенко развивающая среда 17.03.2014\DSC09544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42875" y="4786313"/>
            <a:ext cx="2643188" cy="1941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D:\САДИК\Иващенко развивающая среда 17.03.2014\DSC09543.JPG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071813" y="2143125"/>
            <a:ext cx="2541587" cy="2155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ятно 2 12"/>
          <p:cNvSpPr/>
          <p:nvPr/>
        </p:nvSpPr>
        <p:spPr>
          <a:xfrm>
            <a:off x="2928926" y="4429132"/>
            <a:ext cx="3714776" cy="2285992"/>
          </a:xfrm>
          <a:prstGeom prst="irregularSeal2">
            <a:avLst/>
          </a:prstGeom>
          <a:solidFill>
            <a:srgbClr val="FBA3DE"/>
          </a:solidFill>
          <a:ln w="76200">
            <a:solidFill>
              <a:srgbClr val="CC99FF"/>
            </a:solidFill>
            <a:prstDash val="sysDot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Театр – это мир идей, перенесенных на детей!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-142900"/>
            <a:ext cx="871543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Театральный уголок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/>
          </a:blip>
          <a:stretch>
            <a:fillRect/>
          </a:stretch>
        </p:blipFill>
        <p:spPr>
          <a:xfrm>
            <a:off x="899592" y="357408"/>
            <a:ext cx="4680520" cy="3414516"/>
          </a:xfrm>
          <a:effectLst>
            <a:softEdge rad="112500"/>
          </a:effectLst>
        </p:spPr>
      </p:pic>
      <p:pic>
        <p:nvPicPr>
          <p:cNvPr id="2050" name="Picture 2" descr="F:\ивахненко\DSCN0523.JPG"/>
          <p:cNvPicPr>
            <a:picLocks noChangeAspect="1" noChangeArrowheads="1"/>
          </p:cNvPicPr>
          <p:nvPr/>
        </p:nvPicPr>
        <p:blipFill rotWithShape="1">
          <a:blip r:embed="rId3" cstate="screen">
            <a:extLst/>
          </a:blip>
          <a:srcRect/>
          <a:stretch/>
        </p:blipFill>
        <p:spPr bwMode="auto">
          <a:xfrm>
            <a:off x="5940152" y="608503"/>
            <a:ext cx="2952328" cy="38154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1" name="Picture 3" descr="F:\ивахненко\DSCN0521.JPG"/>
          <p:cNvPicPr>
            <a:picLocks noChangeAspect="1" noChangeArrowheads="1"/>
          </p:cNvPicPr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1691680" y="3212977"/>
            <a:ext cx="4645249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Содержимое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0" name="Picture 5" descr="Рисунок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kj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6013" y="404813"/>
            <a:ext cx="115252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kj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7050" y="404813"/>
            <a:ext cx="115252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9" descr="kj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975" y="4365625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0" descr="kj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5600" y="4365625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1" descr="1296417304_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Рисунок 17" descr="D:\САДИК\ДЕТИ, РАЗВ СРЕДА\DSC016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928670"/>
            <a:ext cx="3500430" cy="2430488"/>
          </a:xfrm>
          <a:prstGeom prst="ellipse">
            <a:avLst/>
          </a:prstGeom>
          <a:ln w="63500" cap="rnd">
            <a:solidFill>
              <a:srgbClr val="C0E83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56" name="Рисунок 13" descr="D:\САДИК\Иващенко развивающая среда 17.03.2014\DSC0955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0694" y="928670"/>
            <a:ext cx="3500435" cy="2443700"/>
          </a:xfrm>
          <a:prstGeom prst="ellipse">
            <a:avLst/>
          </a:prstGeom>
          <a:ln w="63500" cap="rnd">
            <a:solidFill>
              <a:srgbClr val="C0E83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57" name="Рисунок 16" descr="D:\САДИК\Иващенко развивающая среда 17.03.2014\DSC0955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5721" y="3531401"/>
            <a:ext cx="3571900" cy="3066248"/>
          </a:xfrm>
          <a:prstGeom prst="ellipse">
            <a:avLst/>
          </a:prstGeom>
          <a:ln w="63500" cap="rnd">
            <a:solidFill>
              <a:srgbClr val="C0E83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58" name="Рисунок 17" descr="D:\САДИК\Иващенко развивающая среда 17.03.2014\DSC0160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429255" y="3486654"/>
            <a:ext cx="3541707" cy="3199896"/>
          </a:xfrm>
          <a:prstGeom prst="ellipse">
            <a:avLst/>
          </a:prstGeom>
          <a:ln w="63500" cap="rnd">
            <a:solidFill>
              <a:srgbClr val="C0E83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Выноска-облако 14"/>
          <p:cNvSpPr/>
          <p:nvPr/>
        </p:nvSpPr>
        <p:spPr>
          <a:xfrm rot="21349115">
            <a:off x="3128316" y="2238301"/>
            <a:ext cx="2671021" cy="1647669"/>
          </a:xfrm>
          <a:prstGeom prst="cloudCallout">
            <a:avLst>
              <a:gd name="adj1" fmla="val -27747"/>
              <a:gd name="adj2" fmla="val 83055"/>
            </a:avLst>
          </a:prstGeom>
          <a:gradFill flip="none" rotWithShape="1">
            <a:gsLst>
              <a:gs pos="0">
                <a:srgbClr val="9900CC">
                  <a:tint val="66000"/>
                  <a:satMod val="160000"/>
                </a:srgbClr>
              </a:gs>
              <a:gs pos="50000">
                <a:srgbClr val="9900CC">
                  <a:tint val="44500"/>
                  <a:satMod val="160000"/>
                </a:srgbClr>
              </a:gs>
              <a:gs pos="100000">
                <a:srgbClr val="9900CC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70C0"/>
                </a:solidFill>
                <a:latin typeface="Georgia" pitchFamily="18" charset="0"/>
              </a:rPr>
              <a:t>Для девчонок игрушек рай,</a:t>
            </a:r>
          </a:p>
          <a:p>
            <a:pPr algn="ctr">
              <a:defRPr/>
            </a:pPr>
            <a:r>
              <a:rPr lang="ru-RU" sz="1600" b="1" i="1" dirty="0">
                <a:solidFill>
                  <a:srgbClr val="0070C0"/>
                </a:solidFill>
                <a:latin typeface="Georgia" pitchFamily="18" charset="0"/>
              </a:rPr>
              <a:t>Всё что хочешь выбирай</a:t>
            </a:r>
          </a:p>
        </p:txBody>
      </p:sp>
      <p:sp>
        <p:nvSpPr>
          <p:cNvPr id="16" name="Улыбающееся лицо 15"/>
          <p:cNvSpPr/>
          <p:nvPr/>
        </p:nvSpPr>
        <p:spPr>
          <a:xfrm>
            <a:off x="3929058" y="4357694"/>
            <a:ext cx="1357322" cy="1271590"/>
          </a:xfrm>
          <a:prstGeom prst="smileyFac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71538" y="214290"/>
            <a:ext cx="728667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Уголок для девочек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4" descr="1296417304_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войная волна 7"/>
          <p:cNvSpPr/>
          <p:nvPr/>
        </p:nvSpPr>
        <p:spPr>
          <a:xfrm>
            <a:off x="5357818" y="4643446"/>
            <a:ext cx="3071834" cy="1628780"/>
          </a:xfrm>
          <a:prstGeom prst="doubleWave">
            <a:avLst/>
          </a:prstGeom>
          <a:solidFill>
            <a:srgbClr val="00B0F0">
              <a:alpha val="79000"/>
            </a:srgbClr>
          </a:solidFill>
          <a:ln w="76200">
            <a:solidFill>
              <a:srgbClr val="9900CC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9900CC"/>
                </a:solidFill>
                <a:latin typeface="Arial Black" pitchFamily="34" charset="0"/>
              </a:rPr>
              <a:t>Уголок для мальчишек- непоседливых ребятишек</a:t>
            </a:r>
          </a:p>
        </p:txBody>
      </p:sp>
      <p:pic>
        <p:nvPicPr>
          <p:cNvPr id="30728" name="Рисунок 8" descr="http://www.animated-gifs.eu/kids-winni-windel/001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3" y="2643188"/>
            <a:ext cx="9525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САДИК\Иващенко развивающая среда 17.03.2014\DSC0957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29322" y="1142984"/>
            <a:ext cx="2695578" cy="3141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:\САДИК\Иващенко развивающая среда 17.03.2014\DSC09568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2" y="1214422"/>
            <a:ext cx="3857651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:\САДИК\Иващенко развивающая среда 17.03.2014\DSC09562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4283" y="3929066"/>
            <a:ext cx="3857651" cy="2740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500034" y="357166"/>
            <a:ext cx="814393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Уголок для мальчиков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/>
          <a:lstStyle/>
          <a:p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9613" y="115888"/>
            <a:ext cx="5905500" cy="1441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Миссия МБДОУ «Детский сад «Тополек»</a:t>
            </a:r>
          </a:p>
        </p:txBody>
      </p:sp>
      <p:pic>
        <p:nvPicPr>
          <p:cNvPr id="14" name="Picture 2" descr="G:\DCIM\100PHOTO\SAM_1106.JPG"/>
          <p:cNvPicPr>
            <a:picLocks noChangeAspect="1" noChangeArrowheads="1"/>
          </p:cNvPicPr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179512" y="1916832"/>
            <a:ext cx="4248472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8" name="Picture 2" descr="C:\Users\admin\Desktop\проект зима\SAM_060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extLst/>
          </a:blip>
          <a:srcRect/>
          <a:stretch>
            <a:fillRect/>
          </a:stretch>
        </p:blipFill>
        <p:spPr>
          <a:xfrm>
            <a:off x="4572000" y="1916832"/>
            <a:ext cx="4464496" cy="4104456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1" name="Picture 2" descr="C:\Users\admin\Desktop\проект зима\SAM_0601.JPG"/>
          <p:cNvPicPr>
            <a:picLocks noChangeAspect="1" noChangeArrowheads="1"/>
          </p:cNvPicPr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4679504" y="1916832"/>
            <a:ext cx="4464496" cy="4104456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3" name="Picture 2" descr="G:\DCIM\100PHOTO\SAM_1106.JPG"/>
          <p:cNvPicPr>
            <a:picLocks noChangeAspect="1" noChangeArrowheads="1"/>
          </p:cNvPicPr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0" y="1916832"/>
            <a:ext cx="4248472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5" name="Picture 2" descr="G:\DCIM\100PHOTO\SAM_1106.JPG"/>
          <p:cNvPicPr>
            <a:picLocks noChangeAspect="1" noChangeArrowheads="1"/>
          </p:cNvPicPr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152400" y="2069232"/>
            <a:ext cx="4248472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Пискова 15.09\Итоговый педсовет\DSC037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41838" y="3244850"/>
            <a:ext cx="4429125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F:\Пискова 15.09\Педсовет\DSC066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31750"/>
            <a:ext cx="42862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G:\фон\DSC0089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0175" y="3355975"/>
            <a:ext cx="44069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F:\Новая папка (2)\8\фото\с флэхи белой\анимашки\sozler-31e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7400" y="-4763"/>
            <a:ext cx="2697163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Новая папка (2)\8\фото\Чистые страницы презентаций\чистые слайды презентаций\420021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/>
          </a:blip>
          <a:srcRect/>
          <a:stretch/>
        </p:blipFill>
        <p:spPr bwMode="auto">
          <a:xfrm>
            <a:off x="97500" y="177999"/>
            <a:ext cx="4834540" cy="32510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098" name="Picture 2" descr="C:\Documents and Settings\hobbit.HOBBITPC\Рабочий стол\Старое\КВН с педагогами по реччевому развитию\DSC0945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/>
          </a:blip>
          <a:srcRect/>
          <a:stretch>
            <a:fillRect/>
          </a:stretch>
        </p:blipFill>
        <p:spPr>
          <a:xfrm>
            <a:off x="2465462" y="3140968"/>
            <a:ext cx="4464496" cy="3345425"/>
          </a:xfrm>
          <a:effectLst>
            <a:softEdge rad="112500"/>
          </a:effectLst>
          <a:ex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4932040" y="163910"/>
            <a:ext cx="4032448" cy="33843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1" name="Picture 3" descr="F:\Новая папка (2)\8\фото\Чистые страницы презентаций\чистые слайды презентаций\literatura-prezentaciy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56325" y="3644900"/>
            <a:ext cx="1944688" cy="243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2771800" y="260648"/>
            <a:ext cx="482453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педагогов в профессиональных конкурсах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R\Desktop\Новая папка\DSC04639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788024" y="3212976"/>
            <a:ext cx="403244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GR\Desktop\Новая папка\DSC02136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932040" y="0"/>
            <a:ext cx="3697473" cy="3140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144463"/>
            <a:ext cx="4392488" cy="314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белая флешка\РМО 17.052013\DSC0714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3212976"/>
            <a:ext cx="432048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F:\Новая папка (2)\8\фото\с флэхи белой\анимашки\3201543-ec75c6538bb195c1.gif"/>
          <p:cNvPicPr>
            <a:picLocks noChangeAspect="1" noChangeArrowheads="1" noCrop="1"/>
          </p:cNvPicPr>
          <p:nvPr/>
        </p:nvPicPr>
        <p:blipFill>
          <a:blip r:embed="rId6" cstate="screen">
            <a:extLst/>
          </a:blip>
          <a:srcRect/>
          <a:stretch>
            <a:fillRect/>
          </a:stretch>
        </p:blipFill>
        <p:spPr bwMode="auto">
          <a:xfrm>
            <a:off x="4223271" y="2852936"/>
            <a:ext cx="1417538" cy="141753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Picture 4" descr="1296417304_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0"/>
            <a:ext cx="8715436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48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ru-RU" sz="48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ru-RU" sz="48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ru-RU" sz="48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ru-RU" sz="48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ru-RU" sz="48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ru-RU" sz="48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48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/>
          <a:lstStyle/>
          <a:p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9613" y="115888"/>
            <a:ext cx="5905500" cy="1441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Миссия МБДОУ «Детский сад «Тополек»</a:t>
            </a:r>
          </a:p>
        </p:txBody>
      </p:sp>
      <p:pic>
        <p:nvPicPr>
          <p:cNvPr id="15" name="Рисунок 13" descr="D:\САДИК\Иващенко развивающая среда 17.03.2014\DSC0955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51520" y="2132856"/>
            <a:ext cx="4176464" cy="3744416"/>
          </a:xfrm>
          <a:effectLst>
            <a:softEdge rad="112500"/>
          </a:effectLst>
        </p:spPr>
      </p:pic>
      <p:pic>
        <p:nvPicPr>
          <p:cNvPr id="16" name="Picture 2" descr="C:\Users\Сергей\Desktop\Новая папка\DSCN0310 - копия.JPG"/>
          <p:cNvPicPr>
            <a:picLocks noChangeAspect="1" noChangeArrowheads="1"/>
          </p:cNvPicPr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4427984" y="2204864"/>
            <a:ext cx="4318852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/>
          <a:lstStyle/>
          <a:p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9613" y="115888"/>
            <a:ext cx="5905500" cy="1441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Миссия МБДОУ «Детский сад «Тополек»</a:t>
            </a:r>
          </a:p>
        </p:txBody>
      </p:sp>
      <p:pic>
        <p:nvPicPr>
          <p:cNvPr id="15" name="Рисунок 13" descr="D:\САДИК\Иващенко развивающая среда 17.03.2014\DSC0955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51520" y="2132856"/>
            <a:ext cx="4176464" cy="3744416"/>
          </a:xfrm>
          <a:effectLst>
            <a:softEdge rad="112500"/>
          </a:effectLst>
        </p:spPr>
      </p:pic>
      <p:pic>
        <p:nvPicPr>
          <p:cNvPr id="16" name="Picture 2" descr="C:\Users\Сергей\Desktop\Новая папка\DSCN0310 - копия.JPG"/>
          <p:cNvPicPr>
            <a:picLocks noChangeAspect="1" noChangeArrowheads="1"/>
          </p:cNvPicPr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4427984" y="2204864"/>
            <a:ext cx="4318852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/>
          <a:lstStyle/>
          <a:p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9613" y="115888"/>
            <a:ext cx="5905500" cy="1441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Миссия МБДОУ «Детский сад «Тополек»</a:t>
            </a:r>
          </a:p>
        </p:txBody>
      </p:sp>
      <p:pic>
        <p:nvPicPr>
          <p:cNvPr id="15" name="Рисунок 13" descr="D:\САДИК\Иващенко развивающая среда 17.03.2014\DSC0955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51520" y="2132856"/>
            <a:ext cx="4176464" cy="3744416"/>
          </a:xfrm>
          <a:effectLst>
            <a:softEdge rad="112500"/>
          </a:effectLst>
        </p:spPr>
      </p:pic>
      <p:pic>
        <p:nvPicPr>
          <p:cNvPr id="16" name="Picture 2" descr="C:\Users\Сергей\Desktop\Новая папка\DSCN0310 - копия.JPG"/>
          <p:cNvPicPr>
            <a:picLocks noChangeAspect="1" noChangeArrowheads="1"/>
          </p:cNvPicPr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4427984" y="2204864"/>
            <a:ext cx="4318852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Заголовок 8"/>
          <p:cNvSpPr>
            <a:spLocks noGrp="1"/>
          </p:cNvSpPr>
          <p:nvPr>
            <p:ph type="title"/>
          </p:nvPr>
        </p:nvSpPr>
        <p:spPr>
          <a:xfrm>
            <a:off x="0" y="214313"/>
            <a:ext cx="9001125" cy="1774825"/>
          </a:xfrm>
        </p:spPr>
        <p:txBody>
          <a:bodyPr/>
          <a:lstStyle/>
          <a:p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> Программа  «Детство»</a:t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8200" name="Picture 9" descr="F:\DSC0137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286000" y="1643063"/>
            <a:ext cx="4357688" cy="4483100"/>
          </a:xfrm>
          <a:noFill/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Заголовок 8"/>
          <p:cNvSpPr>
            <a:spLocks noGrp="1"/>
          </p:cNvSpPr>
          <p:nvPr>
            <p:ph type="title"/>
          </p:nvPr>
        </p:nvSpPr>
        <p:spPr>
          <a:xfrm>
            <a:off x="0" y="214313"/>
            <a:ext cx="9001125" cy="1774825"/>
          </a:xfrm>
        </p:spPr>
        <p:txBody>
          <a:bodyPr/>
          <a:lstStyle/>
          <a:p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> Программа  «Детство»</a:t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9224" name="Picture 9" descr="F:\DSC0137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286000" y="1643063"/>
            <a:ext cx="4357688" cy="4483100"/>
          </a:xfrm>
          <a:noFill/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5616624" cy="360040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Творческая группа педагогов 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4" descr="Мультипликационный заяц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flipH="1">
            <a:off x="5965825" y="3684588"/>
            <a:ext cx="1579563" cy="1804987"/>
          </a:xfrm>
        </p:spPr>
      </p:pic>
      <p:pic>
        <p:nvPicPr>
          <p:cNvPr id="10244" name="Picture 5" descr="C:\Users\Сергей\Desktop\анимашки\67050_thumb_2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56550" y="692150"/>
            <a:ext cx="10699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Users\Сергей\Desktop\анимашки\67050_thumb_2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8377979">
            <a:off x="5575300" y="3382963"/>
            <a:ext cx="935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C:\Users\Сергей\Desktop\анимашки\67050_thumb_2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850" y="3068638"/>
            <a:ext cx="1655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 descr="F:\Пискова 15.09\Педсовет\DSC0667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63713" y="1196975"/>
            <a:ext cx="61928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194</Words>
  <Application>Microsoft Office PowerPoint</Application>
  <PresentationFormat>Экран (4:3)</PresentationFormat>
  <Paragraphs>69</Paragraphs>
  <Slides>33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Georgia</vt:lpstr>
      <vt:lpstr>Times New Roman</vt:lpstr>
      <vt:lpstr>Artemon </vt:lpstr>
      <vt:lpstr>Arial Black</vt:lpstr>
      <vt:lpstr>Оформление по умолчанию</vt:lpstr>
      <vt:lpstr>      </vt:lpstr>
      <vt:lpstr>      </vt:lpstr>
      <vt:lpstr>      </vt:lpstr>
      <vt:lpstr>      </vt:lpstr>
      <vt:lpstr>      </vt:lpstr>
      <vt:lpstr>      </vt:lpstr>
      <vt:lpstr>   Программа  «Детство»   </vt:lpstr>
      <vt:lpstr>   Программа  «Детство»   </vt:lpstr>
      <vt:lpstr>Творческая группа педагогов  </vt:lpstr>
      <vt:lpstr>      </vt:lpstr>
      <vt:lpstr>Слайд 11</vt:lpstr>
      <vt:lpstr>Слайд 12</vt:lpstr>
      <vt:lpstr>Слайд 13</vt:lpstr>
      <vt:lpstr>Слайд 14</vt:lpstr>
      <vt:lpstr>Мини-музеи</vt:lpstr>
      <vt:lpstr>Слайд 16</vt:lpstr>
      <vt:lpstr>Игровое моделирование</vt:lpstr>
      <vt:lpstr>Слайд 18</vt:lpstr>
      <vt:lpstr>Строительно-конструктивный центр</vt:lpstr>
      <vt:lpstr>Слайд 20</vt:lpstr>
      <vt:lpstr>Центр двигательной активности</vt:lpstr>
      <vt:lpstr>Слайд 22</vt:lpstr>
      <vt:lpstr>Зона  конструктивной деятельности</vt:lpstr>
      <vt:lpstr>Сенсорная зона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Janzim</cp:lastModifiedBy>
  <cp:revision>89</cp:revision>
  <dcterms:created xsi:type="dcterms:W3CDTF">2012-11-05T14:32:23Z</dcterms:created>
  <dcterms:modified xsi:type="dcterms:W3CDTF">2017-10-07T12:07:22Z</dcterms:modified>
</cp:coreProperties>
</file>