
<file path=[Content_Types].xml><?xml version="1.0" encoding="utf-8"?>
<Types xmlns="http://schemas.openxmlformats.org/package/2006/content-types"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slideLayouts/slideLayout307.xml" ContentType="application/vnd.openxmlformats-officedocument.presentationml.slideLayout+xml"/>
  <Override PartName="/ppt/slideLayouts/slideLayout638.xml" ContentType="application/vnd.openxmlformats-officedocument.presentationml.slideLayout+xml"/>
  <Override PartName="/ppt/slideLayouts/slideLayout824.xml" ContentType="application/vnd.openxmlformats-officedocument.presentationml.slideLayout+xml"/>
  <Override PartName="/ppt/slideLayouts/slideLayout969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663.xml" ContentType="application/vnd.openxmlformats-officedocument.presentationml.slideLayout+xml"/>
  <Override PartName="/ppt/slideLayouts/slideLayout994.xml" ContentType="application/vnd.openxmlformats-officedocument.presentationml.slideLayout+xml"/>
  <Override PartName="/ppt/slideMasters/slideMaster55.xml" ContentType="application/vnd.openxmlformats-officedocument.presentationml.slideMaster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739.xml" ContentType="application/vnd.openxmlformats-officedocument.presentationml.slideLayout+xml"/>
  <Default Extension="xml" ContentType="application/xml"/>
  <Override PartName="/ppt/slides/slide50.xml" ContentType="application/vnd.openxmlformats-officedocument.presentationml.slide+xml"/>
  <Override PartName="/ppt/slideLayouts/slideLayout24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theme/theme76.xml" ContentType="application/vnd.openxmlformats-officedocument.theme+xml"/>
  <Override PartName="/ppt/slideLayouts/slideLayout925.xml" ContentType="application/vnd.openxmlformats-officedocument.presentationml.slideLayout+xml"/>
  <Override PartName="/ppt/slideMasters/slideMaster80.xml" ContentType="application/vnd.openxmlformats-officedocument.presentationml.slideMaster+xml"/>
  <Override PartName="/ppt/slideLayouts/slideLayout10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764.xml" ContentType="application/vnd.openxmlformats-officedocument.presentationml.slideLayout+xml"/>
  <Override PartName="/ppt/slideMasters/slideMaster11.xml" ContentType="application/vnd.openxmlformats-officedocument.presentationml.slideMaster+xml"/>
  <Override PartName="/ppt/slides/slide158.xml" ContentType="application/vnd.openxmlformats-officedocument.presentationml.slide+xml"/>
  <Override PartName="/ppt/slideLayouts/slideLayout272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950.xml" ContentType="application/vnd.openxmlformats-officedocument.presentationml.slideLayout+xml"/>
  <Override PartName="/ppt/slides/slide183.xml" ContentType="application/vnd.openxmlformats-officedocument.presentationml.slide+xml"/>
  <Override PartName="/ppt/slideLayouts/slideLayout203.xml" ContentType="application/vnd.openxmlformats-officedocument.presentationml.slideLayout+xml"/>
  <Override PartName="/ppt/slideLayouts/slideLayout348.xml" ContentType="application/vnd.openxmlformats-officedocument.presentationml.slideLayout+xml"/>
  <Override PartName="/ppt/theme/theme32.xml" ContentType="application/vnd.openxmlformats-officedocument.theme+xml"/>
  <Override PartName="/ppt/slideLayouts/slideLayout679.xml" ContentType="application/vnd.openxmlformats-officedocument.presentationml.slideLayout+xml"/>
  <Override PartName="/ppt/notesSlides/notesSlide7.xml" ContentType="application/vnd.openxmlformats-officedocument.presentationml.notesSlide+xml"/>
  <Override PartName="/ppt/slideLayouts/slideLayout187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720.xml" ContentType="application/vnd.openxmlformats-officedocument.presentationml.slideLayout+xml"/>
  <Override PartName="/ppt/slideLayouts/slideLayout865.xml" ContentType="application/vnd.openxmlformats-officedocument.presentationml.slideLayout+xml"/>
  <Override PartName="/ppt/slides/slide66.xml" ContentType="application/vnd.openxmlformats-officedocument.presentationml.slide+xml"/>
  <Override PartName="/ppt/slides/slide114.xml" ContentType="application/vnd.openxmlformats-officedocument.presentationml.slide+xml"/>
  <Default Extension="png" ContentType="image/png"/>
  <Override PartName="/ppt/slideLayouts/slideLayout118.xml" ContentType="application/vnd.openxmlformats-officedocument.presentationml.slideLayout+xml"/>
  <Override PartName="/ppt/slideLayouts/slideLayout890.xml" ContentType="application/vnd.openxmlformats-officedocument.presentationml.slideLayout+xml"/>
  <Override PartName="/ppt/slideLayouts/slideLayout1015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635.xml" ContentType="application/vnd.openxmlformats-officedocument.presentationml.slideLayout+xml"/>
  <Override PartName="/ppt/slideLayouts/slideLayout966.xml" ContentType="application/vnd.openxmlformats-officedocument.presentationml.slideLayout+xml"/>
  <Override PartName="/ppt/slideMasters/slideMaster27.xml" ContentType="application/vnd.openxmlformats-officedocument.presentationml.slideMaster+xml"/>
  <Override PartName="/ppt/slides/slide91.xml" ContentType="application/vnd.openxmlformats-officedocument.presentationml.slide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821.xml" ContentType="application/vnd.openxmlformats-officedocument.presentationml.slideLayout+xml"/>
  <Override PartName="/ppt/slides/slide22.xml" ContentType="application/vnd.openxmlformats-officedocument.presentationml.slide+xml"/>
  <Override PartName="/ppt/slideLayouts/slideLayout219.xml" ContentType="application/vnd.openxmlformats-officedocument.presentationml.slideLayout+xml"/>
  <Override PartName="/ppt/theme/theme48.xml" ContentType="application/vnd.openxmlformats-officedocument.theme+xml"/>
  <Override PartName="/ppt/slideLayouts/slideLayout660.xml" ContentType="application/vnd.openxmlformats-officedocument.presentationml.slideLayout+xml"/>
  <Override PartName="/ppt/slideLayouts/slideLayout991.xml" ContentType="application/vnd.openxmlformats-officedocument.presentationml.slideLayout+xml"/>
  <Override PartName="/ppt/slideMasters/slideMaster52.xml" ContentType="application/vnd.openxmlformats-officedocument.presentationml.slideMaster+xml"/>
  <Override PartName="/ppt/slideLayouts/slideLayout21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736.xml" ContentType="application/vnd.openxmlformats-officedocument.presentationml.slideLayout+xml"/>
  <Override PartName="/ppt/theme/theme73.xml" ContentType="application/vnd.openxmlformats-officedocument.theme+xml"/>
  <Override PartName="/ppt/slideLayouts/slideLayout922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761.xml" ContentType="application/vnd.openxmlformats-officedocument.presentationml.slideLayout+xml"/>
  <Override PartName="/ppt/slides/slide155.xml" ContentType="application/vnd.openxmlformats-officedocument.presentationml.slide+xml"/>
  <Override PartName="/ppt/slideLayouts/slideLayout506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837.xml" ContentType="application/vnd.openxmlformats-officedocument.presentationml.slideLayout+xml"/>
  <Override PartName="/ppt/notesSlides/notesSlide4.xml" ContentType="application/vnd.openxmlformats-officedocument.presentationml.notesSlide+xml"/>
  <Override PartName="/ppt/slides/slide38.xml" ContentType="application/vnd.openxmlformats-officedocument.presentationml.slide+xml"/>
  <Override PartName="/ppt/slides/slide180.xml" ContentType="application/vnd.openxmlformats-officedocument.presentationml.slide+xml"/>
  <Override PartName="/ppt/slideLayouts/slideLayout184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676.xml" ContentType="application/vnd.openxmlformats-officedocument.presentationml.slideLayout+xml"/>
  <Override PartName="/ppt/slideLayouts/slideLayout862.xml" ContentType="application/vnd.openxmlformats-officedocument.presentationml.slideLayout+xml"/>
  <Override PartName="/ppt/slideMasters/slideMaster68.xml" ContentType="application/vnd.openxmlformats-officedocument.presentationml.slideMaster+xml"/>
  <Override PartName="/ppt/slides/slide111.xml" ContentType="application/vnd.openxmlformats-officedocument.presentationml.slide+xml"/>
  <Override PartName="/ppt/slideLayouts/slideLayout37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Layouts/slideLayout938.xml" ContentType="application/vnd.openxmlformats-officedocument.presentationml.slideLayout+xml"/>
  <Override PartName="/ppt/theme/theme89.xml" ContentType="application/vnd.openxmlformats-officedocument.theme+xml"/>
  <Override PartName="/ppt/slideMasters/slideMaster93.xml" ContentType="application/vnd.openxmlformats-officedocument.presentationml.slideMaster+xml"/>
  <Override PartName="/ppt/slides/slide63.xml" ContentType="application/vnd.openxmlformats-officedocument.presentationml.slide+xml"/>
  <Override PartName="/ppt/slideLayouts/slideLayout62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777.xml" ContentType="application/vnd.openxmlformats-officedocument.presentationml.slideLayout+xml"/>
  <Override PartName="/ppt/slideLayouts/slideLayout1012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632.xml" ContentType="application/vnd.openxmlformats-officedocument.presentationml.slideLayout+xml"/>
  <Override PartName="/ppt/slideLayouts/slideLayout963.xml" ContentType="application/vnd.openxmlformats-officedocument.presentationml.slideLayout+xml"/>
  <Override PartName="/ppt/slideMasters/slideMaster24.xml" ContentType="application/vnd.openxmlformats-officedocument.presentationml.slideMaster+xml"/>
  <Override PartName="/ppt/slideLayouts/slideLayout471.xml" ContentType="application/vnd.openxmlformats-officedocument.presentationml.slideLayout+xml"/>
  <Override PartName="/ppt/theme/theme45.xml" ContentType="application/vnd.openxmlformats-officedocument.theme+xml"/>
  <Override PartName="/ppt/slideLayouts/slideLayout708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733.xml" ContentType="application/vnd.openxmlformats-officedocument.presentationml.slideLayout+xml"/>
  <Override PartName="/ppt/slideLayouts/slideLayout878.xml" ContentType="application/vnd.openxmlformats-officedocument.presentationml.slideLayout+xml"/>
  <Override PartName="/ppt/slides/slide79.xml" ContentType="application/vnd.openxmlformats-officedocument.presentationml.slide+xml"/>
  <Override PartName="/ppt/slides/slide127.xml" ContentType="application/vnd.openxmlformats-officedocument.presentationml.slide+xml"/>
  <Override PartName="/ppt/slideLayouts/slideLayout241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572.xml" ContentType="application/vnd.openxmlformats-officedocument.presentationml.slideLayout+xml"/>
  <Override PartName="/ppt/theme/theme70.xml" ContentType="application/vnd.openxmlformats-officedocument.theme+xml"/>
  <Override PartName="/ppt/slideLayouts/slideLayout80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648.xml" ContentType="application/vnd.openxmlformats-officedocument.presentationml.slideLayout+xml"/>
  <Override PartName="/ppt/slideLayouts/slideLayout1028.xml" ContentType="application/vnd.openxmlformats-officedocument.presentationml.slideLayout+xml"/>
  <Override PartName="/ppt/slides/slide152.xml" ContentType="application/vnd.openxmlformats-officedocument.presentationml.slide+xml"/>
  <Override PartName="/ppt/slideLayouts/slideLayout15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834.xml" ContentType="application/vnd.openxmlformats-officedocument.presentationml.slideLayout+xml"/>
  <Override PartName="/ppt/slideLayouts/slideLayout979.xml" ContentType="application/vnd.openxmlformats-officedocument.presentationml.slideLayout+xml"/>
  <Override PartName="/ppt/notesSlides/notesSlide1.xml" ContentType="application/vnd.openxmlformats-officedocument.presentationml.notesSlide+xml"/>
  <Default Extension="mp3" ContentType="audio/unknown"/>
  <Override PartName="/ppt/slideLayouts/slideLayout342.xml" ContentType="application/vnd.openxmlformats-officedocument.presentationml.slideLayout+xml"/>
  <Override PartName="/ppt/slideLayouts/slideLayout673.xml" ContentType="application/vnd.openxmlformats-officedocument.presentationml.slideLayout+xml"/>
  <Override PartName="/ppt/slideMasters/slideMaster65.xml" ContentType="application/vnd.openxmlformats-officedocument.presentationml.slideMaster+xml"/>
  <Override PartName="/ppt/slides/slide35.xml" ContentType="application/vnd.openxmlformats-officedocument.presentationml.slide+xml"/>
  <Override PartName="/ppt/slideLayouts/slideLayout34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749.xml" ContentType="application/vnd.openxmlformats-officedocument.presentationml.slideLayout+xml"/>
  <Override PartName="/ppt/theme/theme86.xml" ContentType="application/vnd.openxmlformats-officedocument.theme+xml"/>
  <Override PartName="/ppt/slides/slide60.xml" ContentType="application/vnd.openxmlformats-officedocument.presentationml.slide+xml"/>
  <Override PartName="/ppt/slideLayouts/slideLayout112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935.xml" ContentType="application/vnd.openxmlformats-officedocument.presentationml.slideLayout+xml"/>
  <Override PartName="/ppt/slideMasters/slideMaster90.xml" ContentType="application/vnd.openxmlformats-officedocument.presentationml.slideMaster+xml"/>
  <Override PartName="/ppt/slides/slide168.xml" ContentType="application/vnd.openxmlformats-officedocument.presentationml.slide+xml"/>
  <Override PartName="/ppt/theme/theme17.xml" ContentType="application/vnd.openxmlformats-officedocument.theme+xml"/>
  <Override PartName="/ppt/slideLayouts/slideLayout443.xml" ContentType="application/vnd.openxmlformats-officedocument.presentationml.slideLayout+xml"/>
  <Override PartName="/ppt/slideLayouts/slideLayout774.xml" ContentType="application/vnd.openxmlformats-officedocument.presentationml.slideLayout+xml"/>
  <Override PartName="/ppt/slideLayouts/slideLayout960.xml" ContentType="application/vnd.openxmlformats-officedocument.presentationml.slideLayout+xml"/>
  <Override PartName="/ppt/slideMasters/slideMaster21.xml" ContentType="application/vnd.openxmlformats-officedocument.presentationml.slideMaster+xml"/>
  <Override PartName="/ppt/slideLayouts/slideLayout282.xml" ContentType="application/vnd.openxmlformats-officedocument.presentationml.slideLayout+xml"/>
  <Override PartName="/ppt/theme/theme42.xml" ContentType="application/vnd.openxmlformats-officedocument.theme+xml"/>
  <Override PartName="/ppt/slideLayouts/slideLayout519.xml" ContentType="application/vnd.openxmlformats-officedocument.presentationml.slideLayout+xml"/>
  <Override PartName="/ppt/slideLayouts/slideLayout705.xml" ContentType="application/vnd.openxmlformats-officedocument.presentationml.slideLayout+xml"/>
  <Override PartName="/ppt/theme/theme9.xml" ContentType="application/vnd.openxmlformats-officedocument.theme+xml"/>
  <Override PartName="/ppt/slideLayouts/slideLayout213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689.xml" ContentType="application/vnd.openxmlformats-officedocument.presentationml.slideLayout+xml"/>
  <Override PartName="/ppt/slideLayouts/slideLayout875.xml" ContentType="application/vnd.openxmlformats-officedocument.presentationml.slideLayout+xml"/>
  <Override PartName="/ppt/slides/slide124.xml" ContentType="application/vnd.openxmlformats-officedocument.presentationml.slide+xml"/>
  <Override PartName="/ppt/slideLayouts/slideLayout197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730.xml" ContentType="application/vnd.openxmlformats-officedocument.presentationml.slideLayout+xml"/>
  <Override PartName="/ppt/slides/slide76.xml" ContentType="application/vnd.openxmlformats-officedocument.presentationml.slide+xml"/>
  <Override PartName="/ppt/slideLayouts/slideLayout12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806.xml" ContentType="application/vnd.openxmlformats-officedocument.presentationml.slideLayout+xml"/>
  <Override PartName="/ppt/slideLayouts/slideLayout1025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645.xml" ContentType="application/vnd.openxmlformats-officedocument.presentationml.slideLayout+xml"/>
  <Override PartName="/ppt/slideLayouts/slideLayout831.xml" ContentType="application/vnd.openxmlformats-officedocument.presentationml.slideLayout+xml"/>
  <Override PartName="/ppt/slideLayouts/slideLayout976.xml" ContentType="application/vnd.openxmlformats-officedocument.presentationml.slideLayout+xml"/>
  <Override PartName="/ppt/slideMasters/slideMaster37.xml" ContentType="application/vnd.openxmlformats-officedocument.presentationml.slideMaster+xml"/>
  <Override PartName="/ppt/slideLayouts/slideLayout15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theme/theme58.xml" ContentType="application/vnd.openxmlformats-officedocument.theme+xml"/>
  <Override PartName="/ppt/slideLayouts/slideLayout670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229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907.xml" ContentType="application/vnd.openxmlformats-officedocument.presentationml.slideLayout+xml"/>
  <Override PartName="/ppt/slideMasters/slideMaster62.xml" ContentType="application/vnd.openxmlformats-officedocument.presentationml.slideMaster+xml"/>
  <Override PartName="/ppt/slideLayouts/slideLayout31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601.xml" ContentType="application/vnd.openxmlformats-officedocument.presentationml.slideLayout+xml"/>
  <Override PartName="/ppt/slideLayouts/slideLayout746.xml" ContentType="application/vnd.openxmlformats-officedocument.presentationml.slideLayout+xml"/>
  <Override PartName="/ppt/theme/theme83.xml" ContentType="application/vnd.openxmlformats-officedocument.theme+xml"/>
  <Override PartName="/ppt/slideLayouts/slideLayout932.xml" ContentType="application/vnd.openxmlformats-officedocument.presentationml.slideLayout+xml"/>
  <Override PartName="/ppt/theme/theme14.xml" ContentType="application/vnd.openxmlformats-officedocument.theme+xml"/>
  <Override PartName="/ppt/slideLayouts/slideLayout440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771.xml" ContentType="application/vnd.openxmlformats-officedocument.presentationml.slideLayout+xml"/>
  <Override PartName="/ppt/slides/slide165.xml" ContentType="application/vnd.openxmlformats-officedocument.presentationml.slide+xml"/>
  <Override PartName="/ppt/slideLayouts/slideLayout516.xml" ContentType="application/vnd.openxmlformats-officedocument.presentationml.slideLayout+xml"/>
  <Override PartName="/ppt/slideLayouts/slideLayout847.xml" ContentType="application/vnd.openxmlformats-officedocument.presentationml.slideLayout+xml"/>
  <Override PartName="/ppt/theme/theme6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686.xml" ContentType="application/vnd.openxmlformats-officedocument.presentationml.slideLayout+xml"/>
  <Override PartName="/ppt/slideLayouts/slideLayout702.xml" ContentType="application/vnd.openxmlformats-officedocument.presentationml.slideLayout+xml"/>
  <Override PartName="/ppt/slideMasters/slideMaster78.xml" ContentType="application/vnd.openxmlformats-officedocument.presentationml.slideMaster+xml"/>
  <Override PartName="/ppt/slides/slide48.xml" ContentType="application/vnd.openxmlformats-officedocument.presentationml.slide+xml"/>
  <Override PartName="/ppt/slideLayouts/slideLayout194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872.xml" ContentType="application/vnd.openxmlformats-officedocument.presentationml.slideLayout+xml"/>
  <Override PartName="/ppt/slides/slide73.xml" ContentType="application/vnd.openxmlformats-officedocument.presentationml.slide+xml"/>
  <Override PartName="/ppt/slides/slide121.xml" ContentType="application/vnd.openxmlformats-officedocument.presentationml.slide+xml"/>
  <Override PartName="/ppt/slideLayouts/slideLayout47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617.xml" ContentType="application/vnd.openxmlformats-officedocument.presentationml.slideLayout+xml"/>
  <Override PartName="/ppt/slideLayouts/slideLayout803.xml" ContentType="application/vnd.openxmlformats-officedocument.presentationml.slideLayout+xml"/>
  <Override PartName="/ppt/slideLayouts/slideLayout948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642.xml" ContentType="application/vnd.openxmlformats-officedocument.presentationml.slideLayout+xml"/>
  <Override PartName="/ppt/slideLayouts/slideLayout787.xml" ContentType="application/vnd.openxmlformats-officedocument.presentationml.slideLayout+xml"/>
  <Override PartName="/ppt/slideLayouts/slideLayout1022.xml" ContentType="application/vnd.openxmlformats-officedocument.presentationml.slideLayout+xml"/>
  <Override PartName="/ppt/slideMasters/slideMaster34.xml" ContentType="application/vnd.openxmlformats-officedocument.presentationml.slideMaster+xml"/>
  <Override PartName="/ppt/slideLayouts/slideLayout150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973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theme/theme55.xml" ContentType="application/vnd.openxmlformats-officedocument.theme+xml"/>
  <Override PartName="/ppt/slideLayouts/slideLayout718.xml" ContentType="application/vnd.openxmlformats-officedocument.presentationml.slideLayout+xml"/>
  <Override PartName="/ppt/slideLayouts/slideLayout904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Layouts/slideLayout396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743.xml" ContentType="application/vnd.openxmlformats-officedocument.presentationml.slideLayout+xml"/>
  <Override PartName="/ppt/slideLayouts/slideLayout888.xml" ContentType="application/vnd.openxmlformats-officedocument.presentationml.slideLayout+xml"/>
  <Override PartName="/ppt/theme/theme80.xml" ContentType="application/vnd.openxmlformats-officedocument.theme+xml"/>
  <Override PartName="/ppt/slides/slide89.xml" ContentType="application/vnd.openxmlformats-officedocument.presentationml.slide+xml"/>
  <Override PartName="/ppt/slides/slide137.xml" ContentType="application/vnd.openxmlformats-officedocument.presentationml.slide+xml"/>
  <Override PartName="/ppt/slideLayouts/slideLayout25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819.xml" ContentType="application/vnd.openxmlformats-officedocument.presentationml.slideLayout+xml"/>
  <Override PartName="/ppt/slides/slide162.xml" ContentType="application/vnd.openxmlformats-officedocument.presentationml.slide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327.xml" ContentType="application/vnd.openxmlformats-officedocument.presentationml.slideLayout+xml"/>
  <Override PartName="/ppt/slideLayouts/slideLayout658.xml" ContentType="application/vnd.openxmlformats-officedocument.presentationml.slideLayout+xml"/>
  <Override PartName="/ppt/slideLayouts/slideLayout989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844.xml" ContentType="application/vnd.openxmlformats-officedocument.presentationml.slideLayout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slideLayouts/slideLayout352.xml" ContentType="application/vnd.openxmlformats-officedocument.presentationml.slideLayout+xml"/>
  <Override PartName="/ppt/slideLayouts/slideLayout683.xml" ContentType="application/vnd.openxmlformats-officedocument.presentationml.slideLayout+xml"/>
  <Override PartName="/ppt/slideMasters/slideMaster75.xml" ContentType="application/vnd.openxmlformats-officedocument.presentationml.slideMaster+xml"/>
  <Override PartName="/ppt/slideLayouts/slideLayout44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614.xml" ContentType="application/vnd.openxmlformats-officedocument.presentationml.slideLayout+xml"/>
  <Override PartName="/ppt/slideLayouts/slideLayout759.xml" ContentType="application/vnd.openxmlformats-officedocument.presentationml.slideLayout+xml"/>
  <Override PartName="/ppt/slideLayouts/slideLayout945.xml" ContentType="application/vnd.openxmlformats-officedocument.presentationml.slideLayout+xml"/>
  <Override PartName="/ppt/slides/slide70.xml" ContentType="application/vnd.openxmlformats-officedocument.presentationml.slide+xml"/>
  <Override PartName="/ppt/slideLayouts/slideLayout122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784.xml" ContentType="application/vnd.openxmlformats-officedocument.presentationml.slideLayout+xml"/>
  <Override PartName="/ppt/slideLayouts/slideLayout800.xml" ContentType="application/vnd.openxmlformats-officedocument.presentationml.slideLayout+xml"/>
  <Override PartName="/ppt/slides/slide178.xml" ContentType="application/vnd.openxmlformats-officedocument.presentationml.slide+xml"/>
  <Override PartName="/ppt/slideLayouts/slideLayout292.xml" ContentType="application/vnd.openxmlformats-officedocument.presentationml.slideLayout+xml"/>
  <Override PartName="/ppt/theme/theme27.xml" ContentType="application/vnd.openxmlformats-officedocument.theme+xml"/>
  <Override PartName="/ppt/slideLayouts/slideLayout529.xml" ContentType="application/vnd.openxmlformats-officedocument.presentationml.slideLayout+xml"/>
  <Override PartName="/ppt/slideLayouts/slideLayout970.xml" ContentType="application/vnd.openxmlformats-officedocument.presentationml.slideLayout+xml"/>
  <Override PartName="/ppt/slideMasters/slideMaster31.xml" ContentType="application/vnd.openxmlformats-officedocument.presentationml.slideMaster+xml"/>
  <Override PartName="/ppt/slideLayouts/slideLayout368.xml" ContentType="application/vnd.openxmlformats-officedocument.presentationml.slideLayout+xml"/>
  <Override PartName="/ppt/theme/theme52.xml" ContentType="application/vnd.openxmlformats-officedocument.theme+xml"/>
  <Override PartName="/ppt/slideLayouts/slideLayout715.xml" ContentType="application/vnd.openxmlformats-officedocument.presentationml.slideLayout+xml"/>
  <Override PartName="/ppt/slideLayouts/slideLayout901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s/slide109.xml" ContentType="application/vnd.openxmlformats-officedocument.presentationml.slide+xml"/>
  <Override PartName="/ppt/slideLayouts/slideLayout22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699.xml" ContentType="application/vnd.openxmlformats-officedocument.presentationml.slideLayout+xml"/>
  <Override PartName="/ppt/slideLayouts/slideLayout740.xml" ContentType="application/vnd.openxmlformats-officedocument.presentationml.slideLayout+xml"/>
  <Override PartName="/ppt/slideLayouts/slideLayout885.xml" ContentType="application/vnd.openxmlformats-officedocument.presentationml.slideLayout+xml"/>
  <Override PartName="/ppt/slides/slide134.xml" ContentType="application/vnd.openxmlformats-officedocument.presentationml.slide+xml"/>
  <Override PartName="/ppt/slideLayouts/slideLayout393.xml" ContentType="application/vnd.openxmlformats-officedocument.presentationml.slideLayout+xml"/>
  <Override PartName="/ppt/slides/slide86.xml" ContentType="application/vnd.openxmlformats-officedocument.presentationml.slide+xml"/>
  <Override PartName="/ppt/slideLayouts/slideLayout85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816.xml" ContentType="application/vnd.openxmlformats-officedocument.presentationml.slideLayout+xml"/>
  <Override PartName="/ppt/slideLayouts/slideLayout1035.xml" ContentType="application/vnd.openxmlformats-officedocument.presentationml.slideLayout+xml"/>
  <Override PartName="/ppt/slides/slide17.xml" ContentType="application/vnd.openxmlformats-officedocument.presentationml.slide+xml"/>
  <Override PartName="/ppt/slideLayouts/slideLayout163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655.xml" ContentType="application/vnd.openxmlformats-officedocument.presentationml.slideLayout+xml"/>
  <Override PartName="/ppt/slideLayouts/slideLayout841.xml" ContentType="application/vnd.openxmlformats-officedocument.presentationml.slideLayout+xml"/>
  <Override PartName="/ppt/slideLayouts/slideLayout986.xml" ContentType="application/vnd.openxmlformats-officedocument.presentationml.slideLayout+xml"/>
  <Override PartName="/ppt/slideMasters/slideMaster47.xml" ContentType="application/vnd.openxmlformats-officedocument.presentationml.slideMaster+xml"/>
  <Override PartName="/ppt/slideLayouts/slideLayout16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680.xml" ContentType="application/vnd.openxmlformats-officedocument.presentationml.slideLayout+xml"/>
  <Override PartName="/ppt/theme/theme68.xml" ContentType="application/vnd.openxmlformats-officedocument.theme+xml"/>
  <Override PartName="/ppt/slideLayouts/slideLayout917.xml" ContentType="application/vnd.openxmlformats-officedocument.presentationml.slideLayout+xml"/>
  <Override PartName="/ppt/slideMasters/slideMaster72.xml" ContentType="application/vnd.openxmlformats-officedocument.presentationml.slideMaster+xml"/>
  <Override PartName="/ppt/slides/slide42.xml" ContentType="application/vnd.openxmlformats-officedocument.presentationml.slide+xml"/>
  <Override PartName="/ppt/slideLayouts/slideLayout41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756.xml" ContentType="application/vnd.openxmlformats-officedocument.presentationml.slideLayout+xml"/>
  <Override PartName="/ppt/theme/theme93.xml" ContentType="application/vnd.openxmlformats-officedocument.theme+xml"/>
  <Override PartName="/ppt/slideLayouts/slideLayout264.xml" ContentType="application/vnd.openxmlformats-officedocument.presentationml.slideLayout+xml"/>
  <Override PartName="/ppt/slideLayouts/slideLayout595.xml" ContentType="application/vnd.openxmlformats-officedocument.presentationml.slideLayout+xml"/>
  <Override PartName="/ppt/slideLayouts/slideLayout611.xml" ContentType="application/vnd.openxmlformats-officedocument.presentationml.slideLayout+xml"/>
  <Override PartName="/ppt/slideLayouts/slideLayout942.xml" ContentType="application/vnd.openxmlformats-officedocument.presentationml.slideLayout+xml"/>
  <Override PartName="/ppt/theme/theme24.xml" ContentType="application/vnd.openxmlformats-officedocument.theme+xml"/>
  <Override PartName="/ppt/slideLayouts/slideLayout450.xml" ContentType="application/vnd.openxmlformats-officedocument.presentationml.slideLayout+xml"/>
  <Override PartName="/ppt/slideLayouts/slideLayout781.xml" ContentType="application/vnd.openxmlformats-officedocument.presentationml.slideLayout+xml"/>
  <Override PartName="/ppt/slides/slide175.xml" ContentType="application/vnd.openxmlformats-officedocument.presentationml.slide+xml"/>
  <Override PartName="/ppt/slideLayouts/slideLayout179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712.xml" ContentType="application/vnd.openxmlformats-officedocument.presentationml.slideLayout+xml"/>
  <Override PartName="/ppt/slideLayouts/slideLayout857.xml" ContentType="application/vnd.openxmlformats-officedocument.presentationml.slideLayout+xml"/>
  <Override PartName="/ppt/slides/slide8.xml" ContentType="application/vnd.openxmlformats-officedocument.presentationml.slide+xml"/>
  <Override PartName="/ppt/slides/slide106.xml" ContentType="application/vnd.openxmlformats-officedocument.presentationml.slide+xml"/>
  <Override PartName="/ppt/slideLayouts/slideLayout220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696.xml" ContentType="application/vnd.openxmlformats-officedocument.presentationml.slideLayout+xml"/>
  <Override PartName="/ppt/slideMasters/slideMaster3.xml" ContentType="application/vnd.openxmlformats-officedocument.presentationml.slideMaster+xml"/>
  <Override PartName="/ppt/slideMasters/slideMaster88.xml" ContentType="application/vnd.openxmlformats-officedocument.presentationml.slideMaster+xml"/>
  <Override PartName="/ppt/slides/slide58.xml" ContentType="application/vnd.openxmlformats-officedocument.presentationml.slide+xml"/>
  <Override PartName="/ppt/slideLayouts/slideLayout57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882.xml" ContentType="application/vnd.openxmlformats-officedocument.presentationml.slideLayout+xml"/>
  <Override PartName="/ppt/slideLayouts/slideLayout1007.xml" ContentType="application/vnd.openxmlformats-officedocument.presentationml.slideLayout+xml"/>
  <Override PartName="/ppt/slides/slide83.xml" ContentType="application/vnd.openxmlformats-officedocument.presentationml.slide+xml"/>
  <Override PartName="/ppt/slides/slide131.xml" ContentType="application/vnd.openxmlformats-officedocument.presentationml.slide+xml"/>
  <Override PartName="/ppt/slideLayouts/slideLayout135.xml" ContentType="application/vnd.openxmlformats-officedocument.presentationml.slideLayout+xml"/>
  <Override PartName="/ppt/slideLayouts/slideLayout627.xml" ContentType="application/vnd.openxmlformats-officedocument.presentationml.slideLayout+xml"/>
  <Override PartName="/ppt/slideLayouts/slideLayout813.xml" ContentType="application/vnd.openxmlformats-officedocument.presentationml.slideLayout+xml"/>
  <Override PartName="/ppt/slideLayouts/slideLayout958.xml" ContentType="application/vnd.openxmlformats-officedocument.presentationml.slideLayout+xml"/>
  <Override PartName="/ppt/slideLayouts/slideLayout1032.xml" ContentType="application/vnd.openxmlformats-officedocument.presentationml.slideLayout+xml"/>
  <Override PartName="/ppt/slideMasters/slideMaster19.xml" ContentType="application/vnd.openxmlformats-officedocument.presentationml.slideMaster+xml"/>
  <Override PartName="/ppt/slideLayouts/slideLayout82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652.xml" ContentType="application/vnd.openxmlformats-officedocument.presentationml.slideLayout+xml"/>
  <Override PartName="/ppt/slideLayouts/slideLayout797.xml" ContentType="application/vnd.openxmlformats-officedocument.presentationml.slideLayout+xml"/>
  <Override PartName="/ppt/slideLayouts/slideLayout983.xml" ContentType="application/vnd.openxmlformats-officedocument.presentationml.slideLayout+xml"/>
  <Override PartName="/ppt/slideMasters/slideMaster44.xml" ContentType="application/vnd.openxmlformats-officedocument.presentationml.slideMaster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728.xml" ContentType="application/vnd.openxmlformats-officedocument.presentationml.slideLayout+xml"/>
  <Override PartName="/ppt/theme/theme65.xml" ContentType="application/vnd.openxmlformats-officedocument.theme+xml"/>
  <Override PartName="/ppt/slideLayouts/slideLayout23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898.xml" ContentType="application/vnd.openxmlformats-officedocument.presentationml.slideLayout+xml"/>
  <Override PartName="/ppt/slideLayouts/slideLayout914.xml" ContentType="application/vnd.openxmlformats-officedocument.presentationml.slideLayout+xml"/>
  <Override PartName="/ppt/slides/slide147.xml" ContentType="application/vnd.openxmlformats-officedocument.presentationml.slide+xml"/>
  <Override PartName="/ppt/slideLayouts/slideLayout422.xml" ContentType="application/vnd.openxmlformats-officedocument.presentationml.slideLayout+xml"/>
  <Override PartName="/ppt/slideLayouts/slideLayout753.xml" ContentType="application/vnd.openxmlformats-officedocument.presentationml.slideLayout+xml"/>
  <Override PartName="/ppt/theme/theme90.xml" ContentType="application/vnd.openxmlformats-officedocument.theme+xml"/>
  <Override PartName="/ppt/slides/slide99.xml" ContentType="application/vnd.openxmlformats-officedocument.presentationml.slide+xml"/>
  <Override PartName="/ppt/theme/theme21.xml" ContentType="application/vnd.openxmlformats-officedocument.theme+xml"/>
  <Override PartName="/ppt/slideLayouts/slideLayout26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829.xml" ContentType="application/vnd.openxmlformats-officedocument.presentationml.slideLayout+xml"/>
  <Override PartName="/ppt/slides/slide172.xml" ContentType="application/vnd.openxmlformats-officedocument.presentationml.slide+xml"/>
  <Override PartName="/ppt/slideLayouts/slideLayout98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668.xml" ContentType="application/vnd.openxmlformats-officedocument.presentationml.slideLayout+xml"/>
  <Override PartName="/ppt/slideLayouts/slideLayout854.xml" ContentType="application/vnd.openxmlformats-officedocument.presentationml.slideLayout+xml"/>
  <Override PartName="/ppt/slideLayouts/slideLayout999.xml" ContentType="application/vnd.openxmlformats-officedocument.presentationml.slideLayout+xml"/>
  <Override PartName="/ppt/slides/slide5.xml" ContentType="application/vnd.openxmlformats-officedocument.presentationml.slide+xml"/>
  <Override PartName="/ppt/slides/slide103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693.xml" ContentType="application/vnd.openxmlformats-officedocument.presentationml.slideLayout+xml"/>
  <Override PartName="/ppt/slides/slide55.xml" ContentType="application/vnd.openxmlformats-officedocument.presentationml.slide+xml"/>
  <Override PartName="/ppt/slideLayouts/slideLayout10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1004.xml" ContentType="application/vnd.openxmlformats-officedocument.presentationml.slideLayout+xml"/>
  <Override PartName="/ppt/slideMasters/slideMaster85.xml" ContentType="application/vnd.openxmlformats-officedocument.presentationml.slideMaster+xml"/>
  <Override PartName="/ppt/slides/slide80.xml" ContentType="application/vnd.openxmlformats-officedocument.presentationml.slide+xml"/>
  <Override PartName="/ppt/slideLayouts/slideLayout54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624.xml" ContentType="application/vnd.openxmlformats-officedocument.presentationml.slideLayout+xml"/>
  <Override PartName="/ppt/slideLayouts/slideLayout769.xml" ContentType="application/vnd.openxmlformats-officedocument.presentationml.slideLayout+xml"/>
  <Override PartName="/ppt/slideLayouts/slideLayout955.xml" ContentType="application/vnd.openxmlformats-officedocument.presentationml.slideLayout+xml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Layouts/slideLayout132.xml" ContentType="application/vnd.openxmlformats-officedocument.presentationml.slideLayout+xml"/>
  <Override PartName="/ppt/theme/theme37.xml" ContentType="application/vnd.openxmlformats-officedocument.theme+xml"/>
  <Override PartName="/ppt/slideLayouts/slideLayout463.xml" ContentType="application/vnd.openxmlformats-officedocument.presentationml.slideLayout+xml"/>
  <Override PartName="/ppt/slideLayouts/slideLayout794.xml" ContentType="application/vnd.openxmlformats-officedocument.presentationml.slideLayout+xml"/>
  <Override PartName="/ppt/slideLayouts/slideLayout810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0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980.xml" ContentType="application/vnd.openxmlformats-officedocument.presentationml.slideLayout+xml"/>
  <Override PartName="/ppt/slideMasters/slideMaster41.xml" ContentType="application/vnd.openxmlformats-officedocument.presentationml.slideMaster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378.xml" ContentType="application/vnd.openxmlformats-officedocument.presentationml.slideLayout+xml"/>
  <Override PartName="/ppt/theme/theme62.xml" ContentType="application/vnd.openxmlformats-officedocument.theme+xml"/>
  <Override PartName="/ppt/slideLayouts/slideLayout725.xml" ContentType="application/vnd.openxmlformats-officedocument.presentationml.slideLayout+xml"/>
  <Override PartName="/ppt/slideLayouts/slideLayout911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750.xml" ContentType="application/vnd.openxmlformats-officedocument.presentationml.slideLayout+xml"/>
  <Override PartName="/ppt/slideLayouts/slideLayout895.xml" ContentType="application/vnd.openxmlformats-officedocument.presentationml.slideLayout+xml"/>
  <Override PartName="/ppt/slides/slide96.xml" ContentType="application/vnd.openxmlformats-officedocument.presentationml.slide+xml"/>
  <Override PartName="/ppt/slides/slide144.xml" ContentType="application/vnd.openxmlformats-officedocument.presentationml.slide+xml"/>
  <Override PartName="/ppt/slideLayouts/slideLayout309.xml" ContentType="application/vnd.openxmlformats-officedocument.presentationml.slideLayout+xml"/>
  <Override PartName="/ppt/slideLayouts/slideLayout826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665.xml" ContentType="application/vnd.openxmlformats-officedocument.presentationml.slideLayout+xml"/>
  <Override PartName="/ppt/slideMasters/slideMaster57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851.xml" ContentType="application/vnd.openxmlformats-officedocument.presentationml.slideLayout+xml"/>
  <Override PartName="/ppt/slideLayouts/slideLayout996.xml" ContentType="application/vnd.openxmlformats-officedocument.presentationml.slideLayout+xml"/>
  <Override PartName="/ppt/slides/slide2.xml" ContentType="application/vnd.openxmlformats-officedocument.presentationml.slide+xml"/>
  <Override PartName="/ppt/slides/slide52.xml" ContentType="application/vnd.openxmlformats-officedocument.presentationml.slide+xml"/>
  <Override PartName="/ppt/slides/slide100.xml" ContentType="application/vnd.openxmlformats-officedocument.presentationml.slide+xml"/>
  <Override PartName="/ppt/slideLayouts/slideLayout26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690.xml" ContentType="application/vnd.openxmlformats-officedocument.presentationml.slideLayout+xml"/>
  <Override PartName="/ppt/theme/theme78.xml" ContentType="application/vnd.openxmlformats-officedocument.theme+xml"/>
  <Override PartName="/ppt/slideLayouts/slideLayout927.xml" ContentType="application/vnd.openxmlformats-officedocument.presentationml.slideLayout+xml"/>
  <Override PartName="/ppt/slideMasters/slideMaster82.xml" ContentType="application/vnd.openxmlformats-officedocument.presentationml.slideMaster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621.xml" ContentType="application/vnd.openxmlformats-officedocument.presentationml.slideLayout+xml"/>
  <Override PartName="/ppt/slideLayouts/slideLayout766.xml" ContentType="application/vnd.openxmlformats-officedocument.presentationml.slideLayout+xml"/>
  <Override PartName="/ppt/slideLayouts/slideLayout1001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952.xml" ContentType="application/vnd.openxmlformats-officedocument.presentationml.slideLayout+xml"/>
  <Override PartName="/ppt/slideMasters/slideMaster13.xml" ContentType="application/vnd.openxmlformats-officedocument.presentationml.slideMaster+xml"/>
  <Override PartName="/ppt/slides/slide185.xml" ContentType="application/vnd.openxmlformats-officedocument.presentationml.slide+xml"/>
  <Override PartName="/ppt/slideLayouts/slideLayout205.xml" ContentType="application/vnd.openxmlformats-officedocument.presentationml.slideLayout+xml"/>
  <Override PartName="/ppt/theme/theme34.xml" ContentType="application/vnd.openxmlformats-officedocument.theme+xml"/>
  <Override PartName="/ppt/slideLayouts/slideLayout791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722.xml" ContentType="application/vnd.openxmlformats-officedocument.presentationml.slideLayout+xml"/>
  <Override PartName="/ppt/slideLayouts/slideLayout867.xml" ContentType="application/vnd.openxmlformats-officedocument.presentationml.slideLayout+xml"/>
  <Override PartName="/ppt/slides/slide68.xml" ContentType="application/vnd.openxmlformats-officedocument.presentationml.slide+xml"/>
  <Override PartName="/ppt/slides/slide116.xml" ContentType="application/vnd.openxmlformats-officedocument.presentationml.slide+xml"/>
  <Override PartName="/ppt/slideLayouts/slideLayout230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892.xml" ContentType="application/vnd.openxmlformats-officedocument.presentationml.slideLayout+xml"/>
  <Override PartName="/ppt/slideLayouts/slideLayout1017.xml" ContentType="application/vnd.openxmlformats-officedocument.presentationml.slideLayout+xml"/>
  <Override PartName="/ppt/slides/slide141.xml" ContentType="application/vnd.openxmlformats-officedocument.presentationml.slide+xml"/>
  <Override PartName="/ppt/slideLayouts/slideLayout67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637.xml" ContentType="application/vnd.openxmlformats-officedocument.presentationml.slideLayout+xml"/>
  <Override PartName="/ppt/slideLayouts/slideLayout968.xml" ContentType="application/vnd.openxmlformats-officedocument.presentationml.slideLayout+xml"/>
  <Override PartName="/ppt/slideMasters/slideMaster29.xml" ContentType="application/vnd.openxmlformats-officedocument.presentationml.slideMaster+xml"/>
  <Override PartName="/ppt/slides/slide93.xml" ContentType="application/vnd.openxmlformats-officedocument.presentationml.slide+xml"/>
  <Override PartName="/ppt/slideLayouts/slideLayout14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823.xml" ContentType="application/vnd.openxmlformats-officedocument.presentationml.slideLayout+xml"/>
  <Override PartName="/ppt/slides/slide24.xml" ContentType="application/vnd.openxmlformats-officedocument.presentationml.slide+xml"/>
  <Override PartName="/ppt/slideLayouts/slideLayout92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662.xml" ContentType="application/vnd.openxmlformats-officedocument.presentationml.slideLayout+xml"/>
  <Override PartName="/ppt/slideLayouts/slideLayout993.xml" ContentType="application/vnd.openxmlformats-officedocument.presentationml.slideLayout+xml"/>
  <Override PartName="/ppt/slideMasters/slideMaster54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738.xml" ContentType="application/vnd.openxmlformats-officedocument.presentationml.slideLayout+xml"/>
  <Override PartName="/ppt/theme/theme75.xml" ContentType="application/vnd.openxmlformats-officedocument.theme+xml"/>
  <Override PartName="/ppt/slideLayouts/slideLayout924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763.xml" ContentType="application/vnd.openxmlformats-officedocument.presentationml.slideLayout+xml"/>
  <Override PartName="/ppt/slides/slide157.xml" ContentType="application/vnd.openxmlformats-officedocument.presentationml.slide+xml"/>
  <Override PartName="/ppt/slideLayouts/slideLayout271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Masters/slideMaster10.xml" ContentType="application/vnd.openxmlformats-officedocument.presentationml.slideMaster+xml"/>
  <Override PartName="/ppt/slideLayouts/slideLayout347.xml" ContentType="application/vnd.openxmlformats-officedocument.presentationml.slideLayout+xml"/>
  <Override PartName="/ppt/theme/theme31.xml" ContentType="application/vnd.openxmlformats-officedocument.theme+xml"/>
  <Override PartName="/ppt/slideLayouts/slideLayout839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182.xml" ContentType="application/vnd.openxmlformats-officedocument.presentationml.slide+xml"/>
  <Override PartName="/ppt/slideLayouts/slideLayout186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678.xml" ContentType="application/vnd.openxmlformats-officedocument.presentationml.slideLayout+xml"/>
  <Override PartName="/ppt/slideLayouts/slideLayout864.xml" ContentType="application/vnd.openxmlformats-officedocument.presentationml.slideLayout+xml"/>
  <Override PartName="/ppt/slides/slide113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s/slide65.xml" ContentType="application/vnd.openxmlformats-officedocument.presentationml.slide+xml"/>
  <Override PartName="/ppt/slideLayouts/slideLayout64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779.xml" ContentType="application/vnd.openxmlformats-officedocument.presentationml.slideLayout+xml"/>
  <Override PartName="/ppt/slideLayouts/slideLayout1014.xml" ContentType="application/vnd.openxmlformats-officedocument.presentationml.slideLayout+xml"/>
  <Override PartName="/ppt/slides/slide90.xml" ContentType="application/vnd.openxmlformats-officedocument.presentationml.slide+xml"/>
  <Override PartName="/ppt/slideLayouts/slideLayout142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634.xml" ContentType="application/vnd.openxmlformats-officedocument.presentationml.slideLayout+xml"/>
  <Override PartName="/ppt/slideLayouts/slideLayout820.xml" ContentType="application/vnd.openxmlformats-officedocument.presentationml.slideLayout+xml"/>
  <Override PartName="/ppt/slideLayouts/slideLayout965.xml" ContentType="application/vnd.openxmlformats-officedocument.presentationml.slideLayout+xml"/>
  <Override PartName="/ppt/slideMasters/slideMaster26.xml" ContentType="application/vnd.openxmlformats-officedocument.presentationml.slideMaster+xml"/>
  <Override PartName="/ppt/slideLayouts/slideLayout473.xml" ContentType="application/vnd.openxmlformats-officedocument.presentationml.slideLayout+xml"/>
  <Override PartName="/ppt/theme/theme47.xml" ContentType="application/vnd.openxmlformats-officedocument.theme+xml"/>
  <Override PartName="/ppt/slideLayouts/slideLayout990.xml" ContentType="application/vnd.openxmlformats-officedocument.presentationml.slideLayout+xml"/>
  <Override PartName="/ppt/slideMasters/slideMaster51.xml" ContentType="application/vnd.openxmlformats-officedocument.presentationml.slideMaster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735.xml" ContentType="application/vnd.openxmlformats-officedocument.presentationml.slideLayout+xml"/>
  <Override PartName="/ppt/slides/slide129.xml" ContentType="application/vnd.openxmlformats-officedocument.presentationml.slide+xml"/>
  <Override PartName="/ppt/slideLayouts/slideLayout243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574.xml" ContentType="application/vnd.openxmlformats-officedocument.presentationml.slideLayout+xml"/>
  <Override PartName="/ppt/theme/theme72.xml" ContentType="application/vnd.openxmlformats-officedocument.theme+xml"/>
  <Override PartName="/ppt/slideLayouts/slideLayout921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760.xml" ContentType="application/vnd.openxmlformats-officedocument.presentationml.slideLayout+xml"/>
  <Override PartName="/ppt/slides/slide154.xml" ContentType="application/vnd.openxmlformats-officedocument.presentationml.slide+xml"/>
  <Override PartName="/ppt/viewProps.xml" ContentType="application/vnd.openxmlformats-officedocument.presentationml.viewProps+xml"/>
  <Override PartName="/ppt/slideLayouts/slideLayout158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836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675.xml" ContentType="application/vnd.openxmlformats-officedocument.presentationml.slideLayout+xml"/>
  <Override PartName="/ppt/notesSlides/notesSlide3.xml" ContentType="application/vnd.openxmlformats-officedocument.presentationml.notesSlide+xml"/>
  <Override PartName="/ppt/slideMasters/slideMaster67.xml" ContentType="application/vnd.openxmlformats-officedocument.presentationml.slideMaster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861.xml" ContentType="application/vnd.openxmlformats-officedocument.presentationml.slideLayout+xml"/>
  <Override PartName="/ppt/theme/theme88.xml" ContentType="application/vnd.openxmlformats-officedocument.them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114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606.xml" ContentType="application/vnd.openxmlformats-officedocument.presentationml.slideLayout+xml"/>
  <Override PartName="/ppt/slideLayouts/slideLayout937.xml" ContentType="application/vnd.openxmlformats-officedocument.presentationml.slideLayout+xml"/>
  <Override PartName="/ppt/slideLayouts/slideLayout1011.xml" ContentType="application/vnd.openxmlformats-officedocument.presentationml.slideLayout+xml"/>
  <Override PartName="/ppt/slideMasters/slideMaster92.xml" ContentType="application/vnd.openxmlformats-officedocument.presentationml.slideMaster+xml"/>
  <Override PartName="/ppt/slideLayouts/slideLayout61.xml" ContentType="application/vnd.openxmlformats-officedocument.presentationml.slideLayout+xml"/>
  <Override PartName="/ppt/theme/theme19.xml" ContentType="application/vnd.openxmlformats-officedocument.theme+xml"/>
  <Override PartName="/ppt/slideLayouts/slideLayout300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631.xml" ContentType="application/vnd.openxmlformats-officedocument.presentationml.slideLayout+xml"/>
  <Override PartName="/ppt/slideLayouts/slideLayout776.xml" ContentType="application/vnd.openxmlformats-officedocument.presentationml.slideLayout+xml"/>
  <Override PartName="/ppt/slideLayouts/slideLayout962.xml" ContentType="application/vnd.openxmlformats-officedocument.presentationml.slideLayout+xml"/>
  <Override PartName="/ppt/slideMasters/slideMaster23.xml" ContentType="application/vnd.openxmlformats-officedocument.presentationml.slideMaster+xml"/>
  <Override PartName="/ppt/slideLayouts/slideLayout284.xml" ContentType="application/vnd.openxmlformats-officedocument.presentationml.slideLayout+xml"/>
  <Override PartName="/ppt/slideLayouts/slideLayout470.xml" ContentType="application/vnd.openxmlformats-officedocument.presentationml.slideLayout+xml"/>
  <Override PartName="/ppt/theme/theme44.xml" ContentType="application/vnd.openxmlformats-officedocument.theme+xml"/>
  <Override PartName="/ppt/slideLayouts/slideLayout707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877.xml" ContentType="application/vnd.openxmlformats-officedocument.presentationml.slideLayout+xml"/>
  <Override PartName="/ppt/slides/slide126.xml" ContentType="application/vnd.openxmlformats-officedocument.presentationml.slide+xml"/>
  <Override PartName="/ppt/slideLayouts/slideLayout199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732.xml" ContentType="application/vnd.openxmlformats-officedocument.presentationml.slideLayout+xml"/>
  <Override PartName="/ppt/slides/slide78.xml" ContentType="application/vnd.openxmlformats-officedocument.presentationml.slide+xml"/>
  <Override PartName="/ppt/slideLayouts/slideLayout177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710.xml" ContentType="application/vnd.openxmlformats-officedocument.presentationml.slideLayout+xml"/>
  <Override PartName="/ppt/slideLayouts/slideLayout808.xml" ContentType="application/vnd.openxmlformats-officedocument.presentationml.slideLayout+xml"/>
  <Override PartName="/ppt/slideLayouts/slideLayout855.xml" ContentType="application/vnd.openxmlformats-officedocument.presentationml.slideLayout+xml"/>
  <Override PartName="/ppt/slideLayouts/slideLayout1027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104.xml" ContentType="application/vnd.openxmlformats-officedocument.presentationml.slide+xml"/>
  <Override PartName="/ppt/slides/slide151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647.xml" ContentType="application/vnd.openxmlformats-officedocument.presentationml.slideLayout+xml"/>
  <Override PartName="/ppt/slideLayouts/slideLayout694.xml" ContentType="application/vnd.openxmlformats-officedocument.presentationml.slideLayout+xml"/>
  <Override PartName="/ppt/slideLayouts/slideLayout97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86.xml" ContentType="application/vnd.openxmlformats-officedocument.presentationml.slideMaster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625.xml" ContentType="application/vnd.openxmlformats-officedocument.presentationml.slideLayout+xml"/>
  <Override PartName="/ppt/slideLayouts/slideLayout672.xml" ContentType="application/vnd.openxmlformats-officedocument.presentationml.slideLayout+xml"/>
  <Override PartName="/ppt/slideLayouts/slideLayout833.xml" ContentType="application/vnd.openxmlformats-officedocument.presentationml.slideLayout+xml"/>
  <Override PartName="/ppt/slideLayouts/slideLayout880.xml" ContentType="application/vnd.openxmlformats-officedocument.presentationml.slideLayout+xml"/>
  <Override PartName="/ppt/slideLayouts/slideLayout1005.xml" ContentType="application/vnd.openxmlformats-officedocument.presentationml.slideLayout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slideLayouts/slideLayout133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811.xml" ContentType="application/vnd.openxmlformats-officedocument.presentationml.slideLayout+xml"/>
  <Override PartName="/ppt/slideLayouts/slideLayout909.xml" ContentType="application/vnd.openxmlformats-officedocument.presentationml.slideLayout+xml"/>
  <Override PartName="/ppt/slideLayouts/slideLayout956.xml" ContentType="application/vnd.openxmlformats-officedocument.presentationml.slideLayout+xml"/>
  <Override PartName="/ppt/slideLayouts/slideLayout1030.xml" ContentType="application/vnd.openxmlformats-officedocument.presentationml.slideLayout+xm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Masters/slideMaster64.xml" ContentType="application/vnd.openxmlformats-officedocument.presentationml.slideMaster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56.xml" ContentType="application/vnd.openxmlformats-officedocument.presentationml.slideLayout+xml"/>
  <Override PartName="/ppt/theme/theme38.xml" ContentType="application/vnd.openxmlformats-officedocument.theme+xml"/>
  <Override PartName="/ppt/slideLayouts/slideLayout603.xml" ContentType="application/vnd.openxmlformats-officedocument.presentationml.slideLayout+xml"/>
  <Override PartName="/ppt/slideLayouts/slideLayout650.xml" ContentType="application/vnd.openxmlformats-officedocument.presentationml.slideLayout+xml"/>
  <Override PartName="/ppt/slideLayouts/slideLayout748.xml" ContentType="application/vnd.openxmlformats-officedocument.presentationml.slideLayout+xml"/>
  <Override PartName="/ppt/slideLayouts/slideLayout795.xml" ContentType="application/vnd.openxmlformats-officedocument.presentationml.slideLayout+xml"/>
  <Override PartName="/ppt/slideLayouts/slideLayout934.xml" ContentType="application/vnd.openxmlformats-officedocument.presentationml.slideLayout+xml"/>
  <Override PartName="/ppt/theme/theme85.xml" ContentType="application/vnd.openxmlformats-officedocument.theme+xml"/>
  <Override PartName="/ppt/slideLayouts/slideLayout981.xml" ContentType="application/vnd.openxmlformats-officedocument.presentationml.slideLayout+xml"/>
  <Override PartName="/ppt/slideMasters/slideMaster42.xml" ContentType="application/vnd.openxmlformats-officedocument.presentationml.slideMaster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slideLayouts/slideLayout442.xml" ContentType="application/vnd.openxmlformats-officedocument.presentationml.slideLayout+xml"/>
  <Override PartName="/ppt/slideLayouts/slideLayout587.xml" ContentType="application/vnd.openxmlformats-officedocument.presentationml.slideLayout+xml"/>
  <Override PartName="/ppt/theme/theme63.xml" ContentType="application/vnd.openxmlformats-officedocument.theme+xml"/>
  <Override PartName="/ppt/slideLayouts/slideLayout726.xml" ContentType="application/vnd.openxmlformats-officedocument.presentationml.slideLayout+xml"/>
  <Override PartName="/ppt/slideLayouts/slideLayout773.xml" ContentType="application/vnd.openxmlformats-officedocument.presentationml.slideLayout+xml"/>
  <Override PartName="/ppt/slides/slide167.xml" ContentType="application/vnd.openxmlformats-officedocument.presentationml.slide+xml"/>
  <Override PartName="/ppt/slideLayouts/slideLayout234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849.xml" ContentType="application/vnd.openxmlformats-officedocument.presentationml.slideLayout+xml"/>
  <Override PartName="/ppt/slideLayouts/slideLayout896.xml" ContentType="application/vnd.openxmlformats-officedocument.presentationml.slideLayout+xml"/>
  <Override PartName="/ppt/slideLayouts/slideLayout912.xml" ContentType="application/vnd.openxmlformats-officedocument.presentationml.slideLayout+xml"/>
  <Override PartName="/ppt/slideMasters/slideMaster20.xml" ContentType="application/vnd.openxmlformats-officedocument.presentationml.slideMaster+xml"/>
  <Override PartName="/ppt/slides/slide145.xml" ContentType="application/vnd.openxmlformats-officedocument.presentationml.slide+xml"/>
  <Override PartName="/ppt/theme/theme8.xml" ContentType="application/vnd.openxmlformats-officedocument.theme+xml"/>
  <Override PartName="/ppt/slideLayouts/slideLayout357.xml" ContentType="application/vnd.openxmlformats-officedocument.presentationml.slideLayout+xml"/>
  <Override PartName="/ppt/slideLayouts/slideLayout420.xml" ContentType="application/vnd.openxmlformats-officedocument.presentationml.slideLayout+xml"/>
  <Override PartName="/ppt/theme/theme41.xml" ContentType="application/vnd.openxmlformats-officedocument.theme+xml"/>
  <Override PartName="/ppt/slideLayouts/slideLayout688.xml" ContentType="application/vnd.openxmlformats-officedocument.presentationml.slideLayout+xml"/>
  <Override PartName="/ppt/slideLayouts/slideLayout704.xml" ContentType="application/vnd.openxmlformats-officedocument.presentationml.slideLayout+xml"/>
  <Override PartName="/ppt/slideLayouts/slideLayout751.xml" ContentType="application/vnd.openxmlformats-officedocument.presentationml.slideLayout+xml"/>
  <Override PartName="/ppt/slides/slide97.xml" ContentType="application/vnd.openxmlformats-officedocument.presentationml.slide+xml"/>
  <Override PartName="/ppt/slideLayouts/slideLayout149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827.xml" ContentType="application/vnd.openxmlformats-officedocument.presentationml.slideLayout+xml"/>
  <Override PartName="/ppt/slideLayouts/slideLayout874.xml" ContentType="application/vnd.openxmlformats-officedocument.presentationml.slideLayout+xml"/>
  <Override PartName="/ppt/slides/slide28.xml" ContentType="application/vnd.openxmlformats-officedocument.presentationml.slide+xml"/>
  <Override PartName="/ppt/slides/slide75.xml" ContentType="application/vnd.openxmlformats-officedocument.presentationml.slide+xml"/>
  <Override PartName="/ppt/slides/slide123.xml" ContentType="application/vnd.openxmlformats-officedocument.presentationml.slide+xml"/>
  <Override PartName="/ppt/slides/slide170.xml" ContentType="application/vnd.openxmlformats-officedocument.presentationml.slide+xml"/>
  <Override PartName="/ppt/slideLayouts/slideLayout49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619.xml" ContentType="application/vnd.openxmlformats-officedocument.presentationml.slideLayout+xml"/>
  <Override PartName="/ppt/slideLayouts/slideLayout666.xml" ContentType="application/vnd.openxmlformats-officedocument.presentationml.slideLayout+xml"/>
  <Override PartName="/ppt/slideLayouts/slideLayout805.xml" ContentType="application/vnd.openxmlformats-officedocument.presentationml.slideLayout+xml"/>
  <Override PartName="/ppt/slideLayouts/slideLayout852.xml" ContentType="application/vnd.openxmlformats-officedocument.presentationml.slideLayout+xml"/>
  <Override PartName="/ppt/slideLayouts/slideLayout997.xml" ContentType="application/vnd.openxmlformats-officedocument.presentationml.slideLayout+xml"/>
  <Override PartName="/ppt/slideMasters/slideMaster58.xml" ContentType="application/vnd.openxmlformats-officedocument.presentationml.slideMaster+xml"/>
  <Override PartName="/ppt/slides/slide3.xml" ContentType="application/vnd.openxmlformats-officedocument.presentationml.slide+xml"/>
  <Override PartName="/ppt/slides/slide101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644.xml" ContentType="application/vnd.openxmlformats-officedocument.presentationml.slideLayout+xml"/>
  <Override PartName="/ppt/slideLayouts/slideLayout691.xml" ContentType="application/vnd.openxmlformats-officedocument.presentationml.slideLayout+xml"/>
  <Override PartName="/ppt/slideLayouts/slideLayout789.xml" ContentType="application/vnd.openxmlformats-officedocument.presentationml.slideLayout+xml"/>
  <Override PartName="/ppt/theme/theme79.xml" ContentType="application/vnd.openxmlformats-officedocument.theme+xml"/>
  <Override PartName="/ppt/slideLayouts/slideLayout1024.xml" ContentType="application/vnd.openxmlformats-officedocument.presentationml.slideLayout+xml"/>
  <Override PartName="/ppt/slides/slide53.xml" ContentType="application/vnd.openxmlformats-officedocument.presentationml.slide+xml"/>
  <Default Extension="jpeg" ContentType="image/jpeg"/>
  <Override PartName="/ppt/slideLayouts/slideLayout105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830.xml" ContentType="application/vnd.openxmlformats-officedocument.presentationml.slideLayout+xml"/>
  <Override PartName="/ppt/slideLayouts/slideLayout928.xml" ContentType="application/vnd.openxmlformats-officedocument.presentationml.slideLayout+xml"/>
  <Override PartName="/ppt/slideLayouts/slideLayout975.xml" ContentType="application/vnd.openxmlformats-officedocument.presentationml.slideLayout+xml"/>
  <Override PartName="/ppt/slideLayouts/slideLayout1002.xml" ContentType="application/vnd.openxmlformats-officedocument.presentationml.slideLayout+xml"/>
  <Override PartName="/ppt/slideMasters/slideMaster36.xml" ContentType="application/vnd.openxmlformats-officedocument.presentationml.slideMaster+xml"/>
  <Override PartName="/ppt/slideMasters/slideMaster83.xml" ContentType="application/vnd.openxmlformats-officedocument.presentationml.slideMaster+xml"/>
  <Override PartName="/ppt/slides/slide31.xml" ContentType="application/vnd.openxmlformats-officedocument.presentationml.slide+xml"/>
  <Override PartName="/ppt/slideLayouts/slideLayout52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622.xml" ContentType="application/vnd.openxmlformats-officedocument.presentationml.slideLayout+xml"/>
  <Override PartName="/ppt/theme/theme57.xml" ContentType="application/vnd.openxmlformats-officedocument.theme+xml"/>
  <Override PartName="/ppt/slideLayouts/slideLayout767.xml" ContentType="application/vnd.openxmlformats-officedocument.presentationml.slideLayout+xml"/>
  <Override PartName="/ppt/slideLayouts/slideLayout906.xml" ContentType="application/vnd.openxmlformats-officedocument.presentationml.slideLayout+xml"/>
  <Override PartName="/ppt/slideLayouts/slideLayout953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Masters/slideMaster61.xml" ContentType="application/vnd.openxmlformats-officedocument.presentationml.slideMaster+xml"/>
  <Override PartName="/ppt/slideLayouts/slideLayout30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35.xml" ContentType="application/vnd.openxmlformats-officedocument.theme+xml"/>
  <Override PartName="/ppt/slideLayouts/slideLayout414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745.xml" ContentType="application/vnd.openxmlformats-officedocument.presentationml.slideLayout+xml"/>
  <Override PartName="/ppt/slideLayouts/slideLayout792.xml" ContentType="application/vnd.openxmlformats-officedocument.presentationml.slideLayout+xml"/>
  <Override PartName="/ppt/theme/theme82.xml" ContentType="application/vnd.openxmlformats-officedocument.theme+xml"/>
  <Override PartName="/ppt/slides/slide139.xml" ContentType="application/vnd.openxmlformats-officedocument.presentationml.slide+xml"/>
  <Override PartName="/ppt/slides/slide186.xml" ContentType="application/vnd.openxmlformats-officedocument.presentationml.slide+xml"/>
  <Override PartName="/ppt/slideLayouts/slideLayout206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868.xml" ContentType="application/vnd.openxmlformats-officedocument.presentationml.slideLayout+xml"/>
  <Override PartName="/ppt/slideLayouts/slideLayout931.xml" ContentType="application/vnd.openxmlformats-officedocument.presentationml.slideLayout+xml"/>
  <Override PartName="/ppt/slides/slide117.xml" ContentType="application/vnd.openxmlformats-officedocument.presentationml.slide+xml"/>
  <Override PartName="/ppt/slides/slide164.xml" ContentType="application/vnd.openxmlformats-officedocument.presentationml.slide+xml"/>
  <Override PartName="/ppt/theme/theme13.xml" ContentType="application/vnd.openxmlformats-officedocument.theme+xml"/>
  <Override PartName="/ppt/slideLayouts/slideLayout231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76.xml" ContentType="application/vnd.openxmlformats-officedocument.presentationml.slideLayout+xml"/>
  <Override PartName="/ppt/theme/theme60.xml" ContentType="application/vnd.openxmlformats-officedocument.theme+xml"/>
  <Override PartName="/ppt/slideLayouts/slideLayout723.xml" ContentType="application/vnd.openxmlformats-officedocument.presentationml.slideLayout+xml"/>
  <Override PartName="/ppt/slideLayouts/slideLayout770.xml" ContentType="application/vnd.openxmlformats-officedocument.presentationml.slideLayout+xml"/>
  <Override PartName="/ppt/slides/slide69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701.xml" ContentType="application/vnd.openxmlformats-officedocument.presentationml.slideLayout+xml"/>
  <Override PartName="/ppt/slideLayouts/slideLayout846.xml" ContentType="application/vnd.openxmlformats-officedocument.presentationml.slideLayout+xml"/>
  <Override PartName="/ppt/slideLayouts/slideLayout893.xml" ContentType="application/vnd.openxmlformats-officedocument.presentationml.slideLayout+xml"/>
  <Override PartName="/ppt/slideLayouts/slideLayout1018.xml" ContentType="application/vnd.openxmlformats-officedocument.presentationml.slideLayout+xml"/>
  <Override PartName="/ppt/slides/slide47.xml" ContentType="application/vnd.openxmlformats-officedocument.presentationml.slide+xml"/>
  <Override PartName="/ppt/theme/theme5.xml" ContentType="application/vnd.openxmlformats-officedocument.theme+xml"/>
  <Override PartName="/ppt/slideLayouts/slideLayout354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685.xml" ContentType="application/vnd.openxmlformats-officedocument.presentationml.slideLayout+xml"/>
  <Override PartName="/ppt/slideLayouts/slideLayout871.xml" ContentType="application/vnd.openxmlformats-officedocument.presentationml.slideLayout+xml"/>
  <Override PartName="/ppt/slideMasters/slideMaster77.xml" ContentType="application/vnd.openxmlformats-officedocument.presentationml.slideMaster+xml"/>
  <Override PartName="/ppt/slides/slide120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616.xml" ContentType="application/vnd.openxmlformats-officedocument.presentationml.slideLayout+xml"/>
  <Override PartName="/ppt/slideLayouts/slideLayout947.xml" ContentType="application/vnd.openxmlformats-officedocument.presentationml.slideLayout+xml"/>
  <Override PartName="/ppt/slides/slide72.xml" ContentType="application/vnd.openxmlformats-officedocument.presentationml.slide+xml"/>
  <Override PartName="/ppt/slideLayouts/slideLayout124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786.xml" ContentType="application/vnd.openxmlformats-officedocument.presentationml.slideLayout+xml"/>
  <Override PartName="/ppt/slideLayouts/slideLayout802.xml" ContentType="application/vnd.openxmlformats-officedocument.presentationml.slideLayout+xml"/>
  <Override PartName="/ppt/slideLayouts/slideLayout1021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310.xml" ContentType="application/vnd.openxmlformats-officedocument.presentationml.slideLayout+xml"/>
  <Override PartName="/ppt/theme/theme29.xml" ContentType="application/vnd.openxmlformats-officedocument.theme+xml"/>
  <Override PartName="/ppt/slideLayouts/slideLayout641.xml" ContentType="application/vnd.openxmlformats-officedocument.presentationml.slideLayout+xml"/>
  <Override PartName="/ppt/slideLayouts/slideLayout972.xml" ContentType="application/vnd.openxmlformats-officedocument.presentationml.slideLayout+xml"/>
  <Override PartName="/ppt/slideMasters/slideMaster33.xml" ContentType="application/vnd.openxmlformats-officedocument.presentationml.slideMaster+xml"/>
  <Override PartName="/ppt/slideLayouts/slideLayout480.xml" ContentType="application/vnd.openxmlformats-officedocument.presentationml.slideLayout+xml"/>
  <Override PartName="/ppt/theme/theme54.xml" ContentType="application/vnd.openxmlformats-officedocument.theme+xml"/>
  <Override PartName="/ppt/slideLayouts/slideLayout717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Layouts/slideLayout225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887.xml" ContentType="application/vnd.openxmlformats-officedocument.presentationml.slideLayout+xml"/>
  <Override PartName="/ppt/slideLayouts/slideLayout903.xml" ContentType="application/vnd.openxmlformats-officedocument.presentationml.slideLayout+xml"/>
  <Override PartName="/ppt/slides/slide136.xml" ContentType="application/vnd.openxmlformats-officedocument.presentationml.slide+xml"/>
  <Override PartName="/ppt/slideLayouts/slideLayout250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742.xml" ContentType="application/vnd.openxmlformats-officedocument.presentationml.slideLayout+xml"/>
  <Override PartName="/ppt/slides/slide88.xml" ContentType="application/vnd.openxmlformats-officedocument.presentationml.slide+xml"/>
  <Override PartName="/ppt/slideLayouts/slideLayout87.xml" ContentType="application/vnd.openxmlformats-officedocument.presentationml.slideLayout+xml"/>
  <Override PartName="/ppt/theme/theme10.xml" ContentType="application/vnd.openxmlformats-officedocument.theme+xml"/>
  <Override PartName="/ppt/slideLayouts/slideLayout326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818.xml" ContentType="application/vnd.openxmlformats-officedocument.presentationml.slideLayout+xml"/>
  <Override PartName="/ppt/slideLayouts/slideLayout1037.xml" ContentType="application/vnd.openxmlformats-officedocument.presentationml.slideLayout+xml"/>
  <Override PartName="/ppt/slides/slide19.xml" ContentType="application/vnd.openxmlformats-officedocument.presentationml.slide+xml"/>
  <Override PartName="/ppt/slides/slide161.xml" ContentType="application/vnd.openxmlformats-officedocument.presentationml.slide+xml"/>
  <Override PartName="/ppt/slideLayouts/slideLayout165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657.xml" ContentType="application/vnd.openxmlformats-officedocument.presentationml.slideLayout+xml"/>
  <Override PartName="/ppt/slideLayouts/slideLayout843.xml" ContentType="application/vnd.openxmlformats-officedocument.presentationml.slideLayout+xml"/>
  <Override PartName="/ppt/slideLayouts/slideLayout988.xml" ContentType="application/vnd.openxmlformats-officedocument.presentationml.slideLayout+xml"/>
  <Override PartName="/ppt/slideMasters/slideMaster49.xml" ContentType="application/vnd.openxmlformats-officedocument.presentationml.slideMaster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51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682.xml" ContentType="application/vnd.openxmlformats-officedocument.presentationml.slideLayout+xml"/>
  <Override PartName="/ppt/slideLayouts/slideLayout919.xml" ContentType="application/vnd.openxmlformats-officedocument.presentationml.slideLayout+xml"/>
  <Override PartName="/ppt/slideMasters/slideMaster74.xml" ContentType="application/vnd.openxmlformats-officedocument.presentationml.slideMaster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758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613.xml" ContentType="application/vnd.openxmlformats-officedocument.presentationml.slideLayout+xml"/>
  <Override PartName="/ppt/slideLayouts/slideLayout944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26.xml" ContentType="application/vnd.openxmlformats-officedocument.theme+xml"/>
  <Override PartName="/ppt/slideLayouts/slideLayout452.xml" ContentType="application/vnd.openxmlformats-officedocument.presentationml.slideLayout+xml"/>
  <Override PartName="/ppt/slideLayouts/slideLayout783.xml" ContentType="application/vnd.openxmlformats-officedocument.presentationml.slideLayout+xml"/>
  <Override PartName="/ppt/slideMasters/slideMaster30.xml" ContentType="application/vnd.openxmlformats-officedocument.presentationml.slideMaster+xml"/>
  <Override PartName="/ppt/slides/slide177.xml" ContentType="application/vnd.openxmlformats-officedocument.presentationml.slide+xml"/>
  <Override PartName="/ppt/slideLayouts/slideLayout291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714.xml" ContentType="application/vnd.openxmlformats-officedocument.presentationml.slideLayout+xml"/>
  <Override PartName="/ppt/slideLayouts/slideLayout859.xml" ContentType="application/vnd.openxmlformats-officedocument.presentationml.slideLayout+xml"/>
  <Override PartName="/ppt/slides/slide108.xml" ContentType="application/vnd.openxmlformats-officedocument.presentationml.slide+xml"/>
  <Override PartName="/ppt/slideLayouts/slideLayout222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553.xml" ContentType="application/vnd.openxmlformats-officedocument.presentationml.slideLayout+xml"/>
  <Override PartName="/ppt/theme/theme51.xml" ContentType="application/vnd.openxmlformats-officedocument.theme+xml"/>
  <Override PartName="/ppt/slideLayouts/slideLayout698.xml" ContentType="application/vnd.openxmlformats-officedocument.presentationml.slideLayout+xml"/>
  <Override PartName="/ppt/slideLayouts/slideLayout900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884.xml" ContentType="application/vnd.openxmlformats-officedocument.presentationml.slideLayout+xml"/>
  <Override PartName="/ppt/slideLayouts/slideLayout1009.xml" ContentType="application/vnd.openxmlformats-officedocument.presentationml.slideLayout+xml"/>
  <Override PartName="/ppt/slides/slide85.xml" ContentType="application/vnd.openxmlformats-officedocument.presentationml.slide+xml"/>
  <Override PartName="/ppt/slides/slide133.xml" ContentType="application/vnd.openxmlformats-officedocument.presentationml.slide+xml"/>
  <Override PartName="/ppt/slideLayouts/slideLayout137.xml" ContentType="application/vnd.openxmlformats-officedocument.presentationml.slideLayout+xml"/>
  <Override PartName="/ppt/slideLayouts/slideLayout629.xml" ContentType="application/vnd.openxmlformats-officedocument.presentationml.slideLayout+xml"/>
  <Override PartName="/ppt/slideLayouts/slideLayout815.xml" ContentType="application/vnd.openxmlformats-officedocument.presentationml.slideLayout+xml"/>
  <Override PartName="/ppt/slideLayouts/slideLayout1034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654.xml" ContentType="application/vnd.openxmlformats-officedocument.presentationml.slideLayout+xml"/>
  <Override PartName="/ppt/slideLayouts/slideLayout799.xml" ContentType="application/vnd.openxmlformats-officedocument.presentationml.slideLayout+xml"/>
  <Override PartName="/ppt/slideLayouts/slideLayout985.xml" ContentType="application/vnd.openxmlformats-officedocument.presentationml.slideLayout+xml"/>
  <Override PartName="/ppt/slideMasters/slideMaster46.xml" ContentType="application/vnd.openxmlformats-officedocument.presentationml.slideMaster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theme/theme67.xml" ContentType="application/vnd.openxmlformats-officedocument.theme+xml"/>
  <Override PartName="/ppt/slideLayouts/slideLayout840.xml" ContentType="application/vnd.openxmlformats-officedocument.presentationml.slideLayout+xml"/>
  <Override PartName="/ppt/slides/slide41.xml" ContentType="application/vnd.openxmlformats-officedocument.presentationml.slide+xml"/>
  <Override PartName="/ppt/slideLayouts/slideLayout23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916.xml" ContentType="application/vnd.openxmlformats-officedocument.presentationml.slideLayout+xml"/>
  <Override PartName="/ppt/slideMasters/slideMaster71.xml" ContentType="application/vnd.openxmlformats-officedocument.presentationml.slideMaster+xml"/>
  <Override PartName="/ppt/slides/slide149.xml" ContentType="application/vnd.openxmlformats-officedocument.presentationml.slide+xml"/>
  <Override PartName="/ppt/slideLayouts/slideLayout40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755.xml" ContentType="application/vnd.openxmlformats-officedocument.presentationml.slideLayout+xml"/>
  <Override PartName="/ppt/slideLayouts/slideLayout941.xml" ContentType="application/vnd.openxmlformats-officedocument.presentationml.slideLayout+xml"/>
  <Override PartName="/ppt/theme/theme92.xml" ContentType="application/vnd.openxmlformats-officedocument.theme+xml"/>
  <Override PartName="/ppt/theme/theme23.xml" ContentType="application/vnd.openxmlformats-officedocument.theme+xml"/>
  <Override PartName="/ppt/slideLayouts/slideLayout26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slideLayouts/slideLayout780.xml" ContentType="application/vnd.openxmlformats-officedocument.presentationml.slideLayout+xml"/>
  <Override PartName="/ppt/slides/slide174.xml" ContentType="application/vnd.openxmlformats-officedocument.presentationml.slide+xml"/>
  <Override PartName="/ppt/slideLayouts/slideLayout339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695.xml" ContentType="application/vnd.openxmlformats-officedocument.presentationml.slideLayout+xml"/>
  <Override PartName="/ppt/slideLayouts/slideLayout711.xml" ContentType="application/vnd.openxmlformats-officedocument.presentationml.slideLayout+xml"/>
  <Override PartName="/ppt/slideLayouts/slideLayout856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slides/slide105.xml" ContentType="application/vnd.openxmlformats-officedocument.presentationml.slide+xml"/>
  <Override PartName="/ppt/slideLayouts/slideLayout10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881.xml" ContentType="application/vnd.openxmlformats-officedocument.presentationml.slideLayout+xml"/>
  <Override PartName="/ppt/slideLayouts/slideLayout1006.xml" ContentType="application/vnd.openxmlformats-officedocument.presentationml.slideLayout+xml"/>
  <Override PartName="/ppt/slideMasters/slideMaster87.xml" ContentType="application/vnd.openxmlformats-officedocument.presentationml.slideMaster+xml"/>
  <Override PartName="/ppt/slides/slide130.xml" ContentType="application/vnd.openxmlformats-officedocument.presentationml.slide+xml"/>
  <Override PartName="/ppt/slideLayouts/slideLayout56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626.xml" ContentType="application/vnd.openxmlformats-officedocument.presentationml.slideLayout+xml"/>
  <Override PartName="/ppt/slideLayouts/slideLayout957.xml" ContentType="application/vnd.openxmlformats-officedocument.presentationml.slideLayout+xml"/>
  <Override PartName="/ppt/slideMasters/slideMaster18.xml" ContentType="application/vnd.openxmlformats-officedocument.presentationml.slideMaster+xml"/>
  <Override PartName="/ppt/slides/slide82.xml" ContentType="application/vnd.openxmlformats-officedocument.presentationml.slide+xml"/>
  <Override PartName="/ppt/slideLayouts/slideLayout81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320.xml" ContentType="application/vnd.openxmlformats-officedocument.presentationml.slideLayout+xml"/>
  <Override PartName="/ppt/theme/theme39.xml" ContentType="application/vnd.openxmlformats-officedocument.theme+xml"/>
  <Override PartName="/ppt/slideLayouts/slideLayout465.xml" ContentType="application/vnd.openxmlformats-officedocument.presentationml.slideLayout+xml"/>
  <Override PartName="/ppt/slideLayouts/slideLayout796.xml" ContentType="application/vnd.openxmlformats-officedocument.presentationml.slideLayout+xml"/>
  <Override PartName="/ppt/slideLayouts/slideLayout812.xml" ContentType="application/vnd.openxmlformats-officedocument.presentationml.slideLayout+xml"/>
  <Override PartName="/ppt/slideLayouts/slideLayout1031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651.xml" ContentType="application/vnd.openxmlformats-officedocument.presentationml.slideLayout+xml"/>
  <Override PartName="/ppt/slideLayouts/slideLayout982.xml" ContentType="application/vnd.openxmlformats-officedocument.presentationml.slideLayout+xml"/>
  <Override PartName="/ppt/slideMasters/slideMaster43.xml" ContentType="application/vnd.openxmlformats-officedocument.presentationml.slideMaster+xml"/>
  <Override PartName="/ppt/slideLayouts/slideLayout12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490.xml" ContentType="application/vnd.openxmlformats-officedocument.presentationml.slideLayout+xml"/>
  <Override PartName="/ppt/theme/theme64.xml" ContentType="application/vnd.openxmlformats-officedocument.theme+xml"/>
  <Override PartName="/ppt/slideLayouts/slideLayout727.xml" ContentType="application/vnd.openxmlformats-officedocument.presentationml.slideLayout+xml"/>
  <Override PartName="/ppt/slideLayouts/slideLayout913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752.xml" ContentType="application/vnd.openxmlformats-officedocument.presentationml.slideLayout+xml"/>
  <Override PartName="/ppt/slideLayouts/slideLayout897.xml" ContentType="application/vnd.openxmlformats-officedocument.presentationml.slideLayout+xml"/>
  <Override PartName="/ppt/slides/slide98.xml" ContentType="application/vnd.openxmlformats-officedocument.presentationml.slide+xml"/>
  <Override PartName="/ppt/slides/slide146.xml" ContentType="application/vnd.openxmlformats-officedocument.presentationml.slide+xml"/>
  <Override PartName="/ppt/slideLayouts/slideLayout26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slideLayouts/slideLayout828.xml" ContentType="application/vnd.openxmlformats-officedocument.presentationml.slideLayout+xml"/>
  <Override PartName="/ppt/slides/slide171.xml" ContentType="application/vnd.openxmlformats-officedocument.presentationml.slide+xml"/>
  <Override PartName="/ppt/slideLayouts/slideLayout97.xml" ContentType="application/vnd.openxmlformats-officedocument.presentationml.slideLayout+xml"/>
  <Override PartName="/ppt/theme/theme20.xml" ContentType="application/vnd.openxmlformats-officedocument.theme+xml"/>
  <Override PartName="/ppt/slideLayouts/slideLayout336.xml" ContentType="application/vnd.openxmlformats-officedocument.presentationml.slideLayout+xml"/>
  <Override PartName="/ppt/slideLayouts/slideLayout667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175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853.xml" ContentType="application/vnd.openxmlformats-officedocument.presentationml.slideLayout+xml"/>
  <Override PartName="/ppt/slideLayouts/slideLayout998.xml" ContentType="application/vnd.openxmlformats-officedocument.presentationml.slideLayout+xml"/>
  <Override PartName="/ppt/slideMasters/slideMaster59.xml" ContentType="application/vnd.openxmlformats-officedocument.presentationml.slideMaster+xml"/>
  <Override PartName="/ppt/slides/slide4.xml" ContentType="application/vnd.openxmlformats-officedocument.presentationml.slide+xml"/>
  <Override PartName="/ppt/slides/slide54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692.xml" ContentType="application/vnd.openxmlformats-officedocument.presentationml.slideLayout+xml"/>
  <Override PartName="/ppt/slideLayouts/slideLayout929.xml" ContentType="application/vnd.openxmlformats-officedocument.presentationml.slideLayout+xml"/>
  <Override PartName="/ppt/slideMasters/slideMaster84.xml" ContentType="application/vnd.openxmlformats-officedocument.presentationml.slideMaster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623.xml" ContentType="application/vnd.openxmlformats-officedocument.presentationml.slideLayout+xml"/>
  <Override PartName="/ppt/slideLayouts/slideLayout768.xml" ContentType="application/vnd.openxmlformats-officedocument.presentationml.slideLayout+xml"/>
  <Override PartName="/ppt/slideLayouts/slideLayout1003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954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187.xml" ContentType="application/vnd.openxmlformats-officedocument.presentationml.slide+xml"/>
  <Override PartName="/ppt/slideLayouts/slideLayout207.xml" ContentType="application/vnd.openxmlformats-officedocument.presentationml.slideLayout+xml"/>
  <Override PartName="/ppt/theme/theme36.xml" ContentType="application/vnd.openxmlformats-officedocument.theme+xml"/>
  <Override PartName="/ppt/slideLayouts/slideLayout793.xml" ContentType="application/vnd.openxmlformats-officedocument.presentationml.slideLayout+xml"/>
  <Override PartName="/ppt/slideMasters/slideMaster40.xml" ContentType="application/vnd.openxmlformats-officedocument.presentationml.slideMaster+xml"/>
  <Override PartName="/ppt/slideLayouts/slideLayout538.xml" ContentType="application/vnd.openxmlformats-officedocument.presentationml.slideLayout+xml"/>
  <Override PartName="/ppt/theme/theme61.xml" ContentType="application/vnd.openxmlformats-officedocument.theme+xml"/>
  <Override PartName="/ppt/slideLayouts/slideLayout724.xml" ContentType="application/vnd.openxmlformats-officedocument.presentationml.slideLayout+xml"/>
  <Override PartName="/ppt/slideLayouts/slideLayout869.xml" ContentType="application/vnd.openxmlformats-officedocument.presentationml.slideLayout+xml"/>
  <Override PartName="/ppt/slides/slide118.xml" ContentType="application/vnd.openxmlformats-officedocument.presentationml.slide+xml"/>
  <Override PartName="/ppt/slideLayouts/slideLayout232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894.xml" ContentType="application/vnd.openxmlformats-officedocument.presentationml.slideLayout+xml"/>
  <Override PartName="/ppt/slideLayouts/slideLayout910.xml" ContentType="application/vnd.openxmlformats-officedocument.presentationml.slideLayout+xml"/>
  <Override PartName="/ppt/slideLayouts/slideLayout1019.xml" ContentType="application/vnd.openxmlformats-officedocument.presentationml.slideLayout+xml"/>
  <Override PartName="/ppt/slides/slide143.xml" ContentType="application/vnd.openxmlformats-officedocument.presentationml.slide+xml"/>
  <Override PartName="/ppt/slideLayouts/slideLayout69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639.xml" ContentType="application/vnd.openxmlformats-officedocument.presentationml.slideLayout+xml"/>
  <Override PartName="/ppt/slides/slide95.xml" ContentType="application/vnd.openxmlformats-officedocument.presentationml.slide+xml"/>
  <Override PartName="/ppt/slideLayouts/slideLayout14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825.xml" ContentType="application/vnd.openxmlformats-officedocument.presentationml.slideLayout+xml"/>
  <Override PartName="/ppt/slides/slide26.xml" ContentType="application/vnd.openxmlformats-officedocument.presentationml.slide+xml"/>
  <Override PartName="/ppt/slideLayouts/slideLayout94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664.xml" ContentType="application/vnd.openxmlformats-officedocument.presentationml.slideLayout+xml"/>
  <Override PartName="/ppt/slideLayouts/slideLayout850.xml" ContentType="application/vnd.openxmlformats-officedocument.presentationml.slideLayout+xml"/>
  <Override PartName="/ppt/slideLayouts/slideLayout995.xml" ContentType="application/vnd.openxmlformats-officedocument.presentationml.slideLayout+xml"/>
  <Override PartName="/ppt/slideMasters/slideMaster56.xml" ContentType="application/vnd.openxmlformats-officedocument.presentationml.slideMaster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409.xml" ContentType="application/vnd.openxmlformats-officedocument.presentationml.slideLayout+xml"/>
  <Override PartName="/ppt/theme/theme77.xml" ContentType="application/vnd.openxmlformats-officedocument.theme+xml"/>
  <Override PartName="/ppt/slideMasters/slideMaster81.xml" ContentType="application/vnd.openxmlformats-officedocument.presentationml.slideMaster+xml"/>
  <Override PartName="/ppt/slides/slide51.xml" ContentType="application/vnd.openxmlformats-officedocument.presentationml.slide+xml"/>
  <Override PartName="/ppt/slideLayouts/slideLayout103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926.xml" ContentType="application/vnd.openxmlformats-officedocument.presentationml.slideLayout+xml"/>
  <Override PartName="/ppt/slideLayouts/slideLayout1000.xml" ContentType="application/vnd.openxmlformats-officedocument.presentationml.slideLayout+xml"/>
  <Override PartName="/ppt/slides/slide159.xml" ContentType="application/vnd.openxmlformats-officedocument.presentationml.slide+xml"/>
  <Override PartName="/ppt/slideLayouts/slideLayout50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620.xml" ContentType="application/vnd.openxmlformats-officedocument.presentationml.slideLayout+xml"/>
  <Override PartName="/ppt/slideLayouts/slideLayout765.xml" ContentType="application/vnd.openxmlformats-officedocument.presentationml.slideLayout+xml"/>
  <Override PartName="/ppt/slideLayouts/slideLayout951.xml" ContentType="application/vnd.openxmlformats-officedocument.presentationml.slideLayout+xml"/>
  <Override PartName="/ppt/slideMasters/slideMaster12.xml" ContentType="application/vnd.openxmlformats-officedocument.presentationml.slideMaster+xml"/>
  <Override PartName="/ppt/slideLayouts/slideLayout349.xml" ContentType="application/vnd.openxmlformats-officedocument.presentationml.slideLayout+xml"/>
  <Override PartName="/ppt/theme/theme33.xml" ContentType="application/vnd.openxmlformats-officedocument.theme+xml"/>
  <Override PartName="/ppt/slideLayouts/slideLayout790.xml" ContentType="application/vnd.openxmlformats-officedocument.presentationml.slideLayout+xml"/>
  <Default Extension="gif" ContentType="image/gif"/>
  <Override PartName="/ppt/slides/slide184.xml" ContentType="application/vnd.openxmlformats-officedocument.presentationml.slide+xml"/>
  <Override PartName="/ppt/slideLayouts/slideLayout188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866.xml" ContentType="application/vnd.openxmlformats-officedocument.presentationml.slideLayout+xml"/>
  <Override PartName="/ppt/slides/slide115.xml" ContentType="application/vnd.openxmlformats-officedocument.presentationml.slide+xml"/>
  <Override PartName="/ppt/slideLayouts/slideLayout374.xml" ContentType="application/vnd.openxmlformats-officedocument.presentationml.slideLayout+xml"/>
  <Override PartName="/ppt/slideLayouts/slideLayout721.xml" ContentType="application/vnd.openxmlformats-officedocument.presentationml.slideLayout+xml"/>
  <Override PartName="/ppt/slides/slide67.xml" ContentType="application/vnd.openxmlformats-officedocument.presentationml.slide+xml"/>
  <Override PartName="/ppt/slideLayouts/slideLayout66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891.xml" ContentType="application/vnd.openxmlformats-officedocument.presentationml.slideLayout+xml"/>
  <Override PartName="/ppt/slideLayouts/slideLayout1016.xml" ContentType="application/vnd.openxmlformats-officedocument.presentationml.slideLayout+xml"/>
  <Override PartName="/ppt/slides/slide92.xml" ContentType="application/vnd.openxmlformats-officedocument.presentationml.slide+xml"/>
  <Override PartName="/ppt/slides/slide140.xml" ContentType="application/vnd.openxmlformats-officedocument.presentationml.slide+xml"/>
  <Override PartName="/ppt/slideLayouts/slideLayout289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636.xml" ContentType="application/vnd.openxmlformats-officedocument.presentationml.slideLayout+xml"/>
  <Override PartName="/ppt/slideLayouts/slideLayout822.xml" ContentType="application/vnd.openxmlformats-officedocument.presentationml.slideLayout+xml"/>
  <Override PartName="/ppt/slideLayouts/slideLayout967.xml" ContentType="application/vnd.openxmlformats-officedocument.presentationml.slideLayout+xml"/>
  <Override PartName="/ppt/slideMasters/slideMaster28.xml" ContentType="application/vnd.openxmlformats-officedocument.presentationml.slideMaster+xml"/>
  <Override PartName="/ppt/slideLayouts/slideLayout91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475.xml" ContentType="application/vnd.openxmlformats-officedocument.presentationml.slideLayout+xml"/>
  <Override PartName="/ppt/theme/theme49.xml" ContentType="application/vnd.openxmlformats-officedocument.theme+xml"/>
  <Override PartName="/ppt/slideLayouts/slideLayout661.xml" ContentType="application/vnd.openxmlformats-officedocument.presentationml.slideLayout+xml"/>
  <Override PartName="/ppt/slideLayouts/slideLayout992.xml" ContentType="application/vnd.openxmlformats-officedocument.presentationml.slideLayout+xml"/>
  <Override PartName="/ppt/slideMasters/slideMaster53.xml" ContentType="application/vnd.openxmlformats-officedocument.presentationml.slideMaster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737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theme/theme74.xml" ContentType="application/vnd.openxmlformats-officedocument.theme+xml"/>
  <Override PartName="/ppt/slideLayouts/slideLayout923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762.xml" ContentType="application/vnd.openxmlformats-officedocument.presentationml.slideLayout+xml"/>
  <Override PartName="/ppt/slides/slide156.xml" ContentType="application/vnd.openxmlformats-officedocument.presentationml.slide+xml"/>
  <Override PartName="/ppt/slideLayouts/slideLayout270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838.xml" ContentType="application/vnd.openxmlformats-officedocument.presentationml.slideLayout+xml"/>
  <Override PartName="/ppt/slides/slide181.xml" ContentType="application/vnd.openxmlformats-officedocument.presentationml.slide+xml"/>
  <Override PartName="/ppt/slideLayouts/slideLayout201.xml" ContentType="application/vnd.openxmlformats-officedocument.presentationml.slideLayout+xml"/>
  <Override PartName="/ppt/theme/theme30.xml" ContentType="application/vnd.openxmlformats-officedocument.theme+xml"/>
  <Override PartName="/ppt/slideLayouts/slideLayout346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677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69.xml" ContentType="application/vnd.openxmlformats-officedocument.presentationml.slideMaster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863.xml" ContentType="application/vnd.openxmlformats-officedocument.presentationml.slideLayout+xml"/>
  <Override PartName="/ppt/slides/slide64.xml" ContentType="application/vnd.openxmlformats-officedocument.presentationml.slide+xml"/>
  <Override PartName="/ppt/slides/slide112.xml" ContentType="application/vnd.openxmlformats-officedocument.presentationml.slide+xml"/>
  <Override PartName="/ppt/slideLayouts/slideLayout116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939.xml" ContentType="application/vnd.openxmlformats-officedocument.presentationml.slideLayout+xml"/>
  <Override PartName="/ppt/slideLayouts/slideLayout1013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633.xml" ContentType="application/vnd.openxmlformats-officedocument.presentationml.slideLayout+xml"/>
  <Override PartName="/ppt/slideLayouts/slideLayout778.xml" ContentType="application/vnd.openxmlformats-officedocument.presentationml.slideLayout+xml"/>
  <Override PartName="/ppt/slideLayouts/slideLayout964.xml" ContentType="application/vnd.openxmlformats-officedocument.presentationml.slideLayout+xml"/>
  <Override PartName="/ppt/slideMasters/slideMaster25.xml" ContentType="application/vnd.openxmlformats-officedocument.presentationml.slideMaster+xml"/>
  <Override PartName="/ppt/slideLayouts/slideLayout141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472.xml" ContentType="application/vnd.openxmlformats-officedocument.presentationml.slideLayout+xml"/>
  <Override PartName="/ppt/theme/theme46.xml" ContentType="application/vnd.openxmlformats-officedocument.theme+xml"/>
  <Override PartName="/ppt/slideLayouts/slideLayout709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21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Masters/slideMaster50.xml" ContentType="application/vnd.openxmlformats-officedocument.presentationml.slideMaster+xml"/>
  <Override PartName="/ppt/slideLayouts/slideLayout387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734.xml" ContentType="application/vnd.openxmlformats-officedocument.presentationml.slideLayout+xml"/>
  <Override PartName="/ppt/theme/theme71.xml" ContentType="application/vnd.openxmlformats-officedocument.theme+xml"/>
  <Override PartName="/ppt/slideLayouts/slideLayout879.xml" ContentType="application/vnd.openxmlformats-officedocument.presentationml.slideLayout+xml"/>
  <Override PartName="/ppt/slideLayouts/slideLayout920.xml" ContentType="application/vnd.openxmlformats-officedocument.presentationml.slideLayout+xml"/>
  <Override PartName="/ppt/slides/slide128.xml" ContentType="application/vnd.openxmlformats-officedocument.presentationml.slide+xml"/>
  <Override PartName="/ppt/slideLayouts/slideLayout24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1029.xml" ContentType="application/vnd.openxmlformats-officedocument.presentationml.slideLayout+xml"/>
  <Override PartName="/ppt/slides/slide153.xml" ContentType="application/vnd.openxmlformats-officedocument.presentationml.slide+xml"/>
  <Override PartName="/ppt/slideLayouts/slideLayout79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649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835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182.xml" ContentType="application/vnd.openxmlformats-officedocument.presentationml.slideLayout+xml"/>
  <Override PartName="/ppt/slideLayouts/slideLayout674.xml" ContentType="application/vnd.openxmlformats-officedocument.presentationml.slideLayout+xml"/>
  <Override PartName="/ppt/slideLayouts/slideLayout860.xml" ContentType="application/vnd.openxmlformats-officedocument.presentationml.slideLayout+xml"/>
  <Override PartName="/ppt/slideMasters/slideMaster66.xml" ContentType="application/vnd.openxmlformats-officedocument.presentationml.slideMaster+xml"/>
  <Override PartName="/ppt/slideLayouts/slideLayout35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605.xml" ContentType="application/vnd.openxmlformats-officedocument.presentationml.slideLayout+xml"/>
  <Override PartName="/ppt/slideLayouts/slideLayout936.xml" ContentType="application/vnd.openxmlformats-officedocument.presentationml.slideLayout+xml"/>
  <Override PartName="/ppt/theme/theme87.xml" ContentType="application/vnd.openxmlformats-officedocument.theme+xml"/>
  <Override PartName="/ppt/slideMasters/slideMaster91.xml" ContentType="application/vnd.openxmlformats-officedocument.presentationml.slideMaster+xml"/>
  <Override PartName="/ppt/slides/slide61.xml" ContentType="application/vnd.openxmlformats-officedocument.presentationml.slide+xml"/>
  <Override PartName="/ppt/slideLayouts/slideLayout60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8.xml" ContentType="application/vnd.openxmlformats-officedocument.theme+xml"/>
  <Override PartName="/ppt/slideLayouts/slideLayout444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775.xml" ContentType="application/vnd.openxmlformats-officedocument.presentationml.slideLayout+xml"/>
  <Override PartName="/ppt/slideLayouts/slideLayout1010.xml" ContentType="application/vnd.openxmlformats-officedocument.presentationml.slideLayout+xml"/>
  <Override PartName="/ppt/slides/slide169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83.xml" ContentType="application/vnd.openxmlformats-officedocument.presentationml.slideLayout+xml"/>
  <Override PartName="/ppt/slideLayouts/slideLayout630.xml" ContentType="application/vnd.openxmlformats-officedocument.presentationml.slideLayout+xml"/>
  <Override PartName="/ppt/slideLayouts/slideLayout961.xml" ContentType="application/vnd.openxmlformats-officedocument.presentationml.slideLayout+xml"/>
  <Override PartName="/ppt/slideMasters/slideMaster22.xml" ContentType="application/vnd.openxmlformats-officedocument.presentationml.slideMaster+xml"/>
  <Override PartName="/ppt/slideLayouts/slideLayout359.xml" ContentType="application/vnd.openxmlformats-officedocument.presentationml.slideLayout+xml"/>
  <Override PartName="/ppt/theme/theme43.xml" ContentType="application/vnd.openxmlformats-officedocument.theme+xml"/>
  <Override PartName="/ppt/slideLayouts/slideLayout706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731.xml" ContentType="application/vnd.openxmlformats-officedocument.presentationml.slideLayout+xml"/>
  <Override PartName="/ppt/slideLayouts/slideLayout876.xml" ContentType="application/vnd.openxmlformats-officedocument.presentationml.slideLayout+xml"/>
  <Override PartName="/ppt/slides/slide77.xml" ContentType="application/vnd.openxmlformats-officedocument.presentationml.slide+xml"/>
  <Override PartName="/ppt/slides/slide125.xml" ContentType="application/vnd.openxmlformats-officedocument.presentationml.slide+xml"/>
  <Override PartName="/ppt/slideLayouts/slideLayout384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807.xml" ContentType="application/vnd.openxmlformats-officedocument.presentationml.slideLayout+xml"/>
  <Override PartName="/ppt/slides/slide150.xml" ContentType="application/vnd.openxmlformats-officedocument.presentationml.slide+xml"/>
  <Override PartName="/ppt/slideLayouts/slideLayout76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646.xml" ContentType="application/vnd.openxmlformats-officedocument.presentationml.slideLayout+xml"/>
  <Override PartName="/ppt/slideLayouts/slideLayout1026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832.xml" ContentType="application/vnd.openxmlformats-officedocument.presentationml.slideLayout+xml"/>
  <Override PartName="/ppt/slideLayouts/slideLayout977.xml" ContentType="application/vnd.openxmlformats-officedocument.presentationml.slideLayout+xml"/>
  <Override PartName="/ppt/slideMasters/slideMaster38.xml" ContentType="application/vnd.openxmlformats-officedocument.presentationml.slideMaster+xml"/>
  <Override PartName="/ppt/slides/slide33.xml" ContentType="application/vnd.openxmlformats-officedocument.presentationml.slide+xml"/>
  <Override PartName="/ppt/slideLayouts/slideLayout340.xml" ContentType="application/vnd.openxmlformats-officedocument.presentationml.slideLayout+xml"/>
  <Override PartName="/ppt/theme/theme59.xml" ContentType="application/vnd.openxmlformats-officedocument.theme+xml"/>
  <Override PartName="/ppt/slideLayouts/slideLayout671.xml" ContentType="application/vnd.openxmlformats-officedocument.presentationml.slideLayout+xml"/>
  <Override PartName="/ppt/slideLayouts/slideLayout908.xml" ContentType="application/vnd.openxmlformats-officedocument.presentationml.slideLayout+xml"/>
  <Override PartName="/ppt/slideMasters/slideMaster63.xml" ContentType="application/vnd.openxmlformats-officedocument.presentationml.slideMaster+xml"/>
  <Override PartName="/ppt/slideLayouts/slideLayout32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602.xml" ContentType="application/vnd.openxmlformats-officedocument.presentationml.slideLayout+xml"/>
  <Override PartName="/ppt/slideLayouts/slideLayout747.xml" ContentType="application/vnd.openxmlformats-officedocument.presentationml.slideLayout+xml"/>
  <Override PartName="/ppt/theme/theme84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933.xml" ContentType="application/vnd.openxmlformats-officedocument.presentationml.slideLayout+xml"/>
  <Override PartName="/ppt/slides/slide166.xml" ContentType="application/vnd.openxmlformats-officedocument.presentationml.slide+xml"/>
  <Override PartName="/ppt/theme/theme15.xml" ContentType="application/vnd.openxmlformats-officedocument.theme+xml"/>
  <Override PartName="/ppt/slideLayouts/slideLayout280.xml" ContentType="application/vnd.openxmlformats-officedocument.presentationml.slideLayout+xml"/>
  <Override PartName="/ppt/slideLayouts/slideLayout772.xml" ContentType="application/vnd.openxmlformats-officedocument.presentationml.slideLayout+xml"/>
  <Override PartName="/ppt/theme/theme40.xml" ContentType="application/vnd.openxmlformats-officedocument.theme+xml"/>
  <Override PartName="/ppt/slideLayouts/slideLayout517.xml" ContentType="application/vnd.openxmlformats-officedocument.presentationml.slideLayout+xml"/>
  <Override PartName="/ppt/slideLayouts/slideLayout703.xml" ContentType="application/vnd.openxmlformats-officedocument.presentationml.slideLayout+xml"/>
  <Override PartName="/ppt/slideLayouts/slideLayout848.xml" ContentType="application/vnd.openxmlformats-officedocument.presentationml.slideLayout+xml"/>
  <Override PartName="/ppt/slides/slide49.xml" ContentType="application/vnd.openxmlformats-officedocument.presentationml.slide+xml"/>
  <Override PartName="/ppt/theme/theme7.xml" ContentType="application/vnd.openxmlformats-officedocument.theme+xml"/>
  <Override PartName="/ppt/slideLayouts/slideLayout211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687.xml" ContentType="application/vnd.openxmlformats-officedocument.presentationml.slideLayout+xml"/>
  <Override PartName="/ppt/slideLayouts/slideLayout873.xml" ContentType="application/vnd.openxmlformats-officedocument.presentationml.slideLayout+xml"/>
  <Override PartName="/ppt/slideMasters/slideMaster79.xml" ContentType="application/vnd.openxmlformats-officedocument.presentationml.slideMaster+xml"/>
  <Override PartName="/ppt/slides/slide122.xml" ContentType="application/vnd.openxmlformats-officedocument.presentationml.slide+xml"/>
  <Override PartName="/ppt/slideLayouts/slideLayout48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618.xml" ContentType="application/vnd.openxmlformats-officedocument.presentationml.slideLayout+xml"/>
  <Override PartName="/ppt/slides/slide74.xml" ContentType="application/vnd.openxmlformats-officedocument.presentationml.slide+xml"/>
  <Override PartName="/ppt/slideLayouts/slideLayout12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804.xml" ContentType="application/vnd.openxmlformats-officedocument.presentationml.slideLayout+xml"/>
  <Override PartName="/ppt/slideLayouts/slideLayout949.xml" ContentType="application/vnd.openxmlformats-officedocument.presentationml.slideLayout+xml"/>
  <Override PartName="/ppt/slideLayouts/slideLayout1023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643.xml" ContentType="application/vnd.openxmlformats-officedocument.presentationml.slideLayout+xml"/>
  <Override PartName="/ppt/slideLayouts/slideLayout788.xml" ContentType="application/vnd.openxmlformats-officedocument.presentationml.slideLayout+xml"/>
  <Override PartName="/ppt/slideLayouts/slideLayout974.xml" ContentType="application/vnd.openxmlformats-officedocument.presentationml.slideLayout+xml"/>
  <Override PartName="/ppt/slideMasters/slideMaster35.xml" ContentType="application/vnd.openxmlformats-officedocument.presentationml.slideMaster+xml"/>
  <Override PartName="/ppt/slideLayouts/slideLayout15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theme/theme56.xml" ContentType="application/vnd.openxmlformats-officedocument.theme+xml"/>
  <Override PartName="/ppt/slideLayouts/slideLayout719.xml" ContentType="application/vnd.openxmlformats-officedocument.presentationml.slideLayout+xml"/>
  <Override PartName="/ppt/slides/slide30.xml" ContentType="application/vnd.openxmlformats-officedocument.presentationml.slide+xml"/>
  <Override PartName="/ppt/slideLayouts/slideLayout227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889.xml" ContentType="application/vnd.openxmlformats-officedocument.presentationml.slideLayout+xml"/>
  <Override PartName="/ppt/slideLayouts/slideLayout905.xml" ContentType="application/vnd.openxmlformats-officedocument.presentationml.slideLayout+xml"/>
  <Override PartName="/ppt/slideMasters/slideMaster60.xml" ContentType="application/vnd.openxmlformats-officedocument.presentationml.slideMaster+xml"/>
  <Override PartName="/ppt/slides/slide138.xml" ContentType="application/vnd.openxmlformats-officedocument.presentationml.slide+xml"/>
  <Override PartName="/ppt/slideLayouts/slideLayout252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744.xml" ContentType="application/vnd.openxmlformats-officedocument.presentationml.slideLayout+xml"/>
  <Override PartName="/ppt/theme/theme81.xml" ContentType="application/vnd.openxmlformats-officedocument.theme+xml"/>
  <Override PartName="/ppt/slideLayouts/slideLayout930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Layouts/slideLayout583.xml" ContentType="application/vnd.openxmlformats-officedocument.presentationml.slideLayout+xml"/>
  <Override PartName="/ppt/slides/slide163.xml" ContentType="application/vnd.openxmlformats-officedocument.presentationml.slide+xml"/>
  <Override PartName="/ppt/slideLayouts/slideLayout328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659.xml" ContentType="application/vnd.openxmlformats-officedocument.presentationml.slideLayout+xml"/>
  <Override PartName="/ppt/slideLayouts/slideLayout845.xml" ContentType="application/vnd.openxmlformats-officedocument.presentationml.slideLayout+xml"/>
  <Override PartName="/ppt/theme/theme4.xml" ContentType="application/vnd.openxmlformats-officedocument.theme+xml"/>
  <Override PartName="/ppt/slideLayouts/slideLayout167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684.xml" ContentType="application/vnd.openxmlformats-officedocument.presentationml.slideLayout+xml"/>
  <Override PartName="/ppt/slideLayouts/slideLayout700.xml" ContentType="application/vnd.openxmlformats-officedocument.presentationml.slideLayout+xml"/>
  <Override PartName="/ppt/slideMasters/slideMaster76.xml" ContentType="application/vnd.openxmlformats-officedocument.presentationml.slideMaster+xml"/>
  <Override PartName="/ppt/slides/slide46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870.xml" ContentType="application/vnd.openxmlformats-officedocument.presentationml.slideLayout+xml"/>
  <Override PartName="/ppt/slides/slide71.xml" ContentType="application/vnd.openxmlformats-officedocument.presentationml.slide+xml"/>
  <Override PartName="/ppt/slideLayouts/slideLayout268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Layouts/slideLayout615.xml" ContentType="application/vnd.openxmlformats-officedocument.presentationml.slideLayout+xml"/>
  <Override PartName="/ppt/slideLayouts/slideLayout801.xml" ContentType="application/vnd.openxmlformats-officedocument.presentationml.slideLayout+xml"/>
  <Override PartName="/ppt/slideLayouts/slideLayout946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28.xml" ContentType="application/vnd.openxmlformats-officedocument.theme+xml"/>
  <Override PartName="/ppt/slideLayouts/slideLayout454.xml" ContentType="application/vnd.openxmlformats-officedocument.presentationml.slideLayout+xml"/>
  <Override PartName="/ppt/slideLayouts/slideLayout640.xml" ContentType="application/vnd.openxmlformats-officedocument.presentationml.slideLayout+xml"/>
  <Override PartName="/ppt/slideLayouts/slideLayout785.xml" ContentType="application/vnd.openxmlformats-officedocument.presentationml.slideLayout+xml"/>
  <Override PartName="/ppt/slideLayouts/slideLayout1020.xml" ContentType="application/vnd.openxmlformats-officedocument.presentationml.slideLayout+xml"/>
  <Override PartName="/ppt/slideMasters/slideMaster32.xml" ContentType="application/vnd.openxmlformats-officedocument.presentationml.slideMaster+xml"/>
  <Override PartName="/ppt/slides/slide179.xml" ContentType="application/vnd.openxmlformats-officedocument.presentationml.slide+xml"/>
  <Override PartName="/ppt/slideLayouts/slideLayout293.xml" ContentType="application/vnd.openxmlformats-officedocument.presentationml.slideLayout+xml"/>
  <Override PartName="/ppt/slideLayouts/slideLayout716.xml" ContentType="application/vnd.openxmlformats-officedocument.presentationml.slideLayout+xml"/>
  <Override PartName="/ppt/slideLayouts/slideLayout971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555.xml" ContentType="application/vnd.openxmlformats-officedocument.presentationml.slideLayout+xml"/>
  <Override PartName="/ppt/theme/theme53.xml" ContentType="application/vnd.openxmlformats-officedocument.theme+xml"/>
  <Override PartName="/ppt/slideLayouts/slideLayout902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Layouts/slideLayout394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741.xml" ContentType="application/vnd.openxmlformats-officedocument.presentationml.slideLayout+xml"/>
  <Override PartName="/ppt/slideLayouts/slideLayout886.xml" ContentType="application/vnd.openxmlformats-officedocument.presentationml.slideLayout+xml"/>
  <Override PartName="/ppt/slides/slide87.xml" ContentType="application/vnd.openxmlformats-officedocument.presentationml.slide+xml"/>
  <Override PartName="/ppt/slides/slide135.xml" ContentType="application/vnd.openxmlformats-officedocument.presentationml.slide+xml"/>
  <Override PartName="/ppt/slideLayouts/slideLayout13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817.xml" ContentType="application/vnd.openxmlformats-officedocument.presentationml.slideLayout+xml"/>
  <Override PartName="/ppt/slideLayouts/slideLayout1036.xml" ContentType="application/vnd.openxmlformats-officedocument.presentationml.slideLayout+xml"/>
  <Override PartName="/ppt/slides/slide160.xml" ContentType="application/vnd.openxmlformats-officedocument.presentationml.slide+xml"/>
  <Override PartName="/ppt/slideLayouts/slideLayout86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656.xml" ContentType="application/vnd.openxmlformats-officedocument.presentationml.slideLayout+xml"/>
  <Override PartName="/ppt/slideLayouts/slideLayout987.xml" ContentType="application/vnd.openxmlformats-officedocument.presentationml.slideLayout+xml"/>
  <Override PartName="/ppt/slideMasters/slideMaster48.xml" ContentType="application/vnd.openxmlformats-officedocument.presentationml.slideMaster+xml"/>
  <Override PartName="/ppt/slides/slide18.xml" ContentType="application/vnd.openxmlformats-officedocument.presentationml.slide+xml"/>
  <Override PartName="/ppt/slideLayouts/slideLayout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511.xml" ContentType="application/vnd.openxmlformats-officedocument.presentationml.slideLayout+xml"/>
  <Override PartName="/ppt/theme/theme69.xml" ContentType="application/vnd.openxmlformats-officedocument.theme+xml"/>
  <Override PartName="/ppt/slideLayouts/slideLayout842.xml" ContentType="application/vnd.openxmlformats-officedocument.presentationml.slideLayout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681.xml" ContentType="application/vnd.openxmlformats-officedocument.presentationml.slideLayout+xml"/>
  <Override PartName="/ppt/slideLayouts/slideLayout918.xml" ContentType="application/vnd.openxmlformats-officedocument.presentationml.slideLayout+xml"/>
  <Override PartName="/ppt/slideMasters/slideMaster73.xml" ContentType="application/vnd.openxmlformats-officedocument.presentationml.slideMaster+xml"/>
  <Override PartName="/ppt/slideLayouts/slideLayout42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612.xml" ContentType="application/vnd.openxmlformats-officedocument.presentationml.slideLayout+xml"/>
  <Override PartName="/ppt/slideLayouts/slideLayout757.xml" ContentType="application/vnd.openxmlformats-officedocument.presentationml.slideLayout+xml"/>
  <Override PartName="/ppt/slideLayouts/slideLayout943.xml" ContentType="application/vnd.openxmlformats-officedocument.presentationml.slideLayout+xml"/>
  <Override PartName="/ppt/theme/theme94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782.xml" ContentType="application/vnd.openxmlformats-officedocument.presentationml.slideLayout+xml"/>
  <Override PartName="/ppt/slides/slide176.xml" ContentType="application/vnd.openxmlformats-officedocument.presentationml.slide+xml"/>
  <Override PartName="/ppt/theme/theme25.xml" ContentType="application/vnd.openxmlformats-officedocument.theme+xml"/>
  <Override PartName="/ppt/slideLayouts/slideLayout290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366.xml" ContentType="application/vnd.openxmlformats-officedocument.presentationml.slideLayout+xml"/>
  <Override PartName="/ppt/theme/theme50.xml" ContentType="application/vnd.openxmlformats-officedocument.theme+xml"/>
  <Override PartName="/ppt/slideLayouts/slideLayout713.xml" ContentType="application/vnd.openxmlformats-officedocument.presentationml.slideLayout+xml"/>
  <Override PartName="/ppt/slideLayouts/slideLayout858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slideLayouts/slideLayout22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697.xml" ContentType="application/vnd.openxmlformats-officedocument.presentationml.slideLayout+xml"/>
  <Override PartName="/ppt/slideLayouts/slideLayout883.xml" ContentType="application/vnd.openxmlformats-officedocument.presentationml.slideLayout+xml"/>
  <Override PartName="/ppt/slideLayouts/slideLayout1008.xml" ContentType="application/vnd.openxmlformats-officedocument.presentationml.slideLayout+xml"/>
  <Override PartName="/ppt/slideMasters/slideMaster89.xml" ContentType="application/vnd.openxmlformats-officedocument.presentationml.slideMaster+xml"/>
  <Override PartName="/ppt/slides/slide132.xml" ContentType="application/vnd.openxmlformats-officedocument.presentationml.slide+xml"/>
  <Override PartName="/ppt/slideLayouts/slideLayout58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628.xml" ContentType="application/vnd.openxmlformats-officedocument.presentationml.slideLayout+xml"/>
  <Override PartName="/ppt/slideLayouts/slideLayout959.xml" ContentType="application/vnd.openxmlformats-officedocument.presentationml.slideLayout+xml"/>
  <Override PartName="/ppt/slides/slide84.xml" ContentType="application/vnd.openxmlformats-officedocument.presentationml.slide+xml"/>
  <Override PartName="/ppt/slideLayouts/slideLayout83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798.xml" ContentType="application/vnd.openxmlformats-officedocument.presentationml.slideLayout+xml"/>
  <Override PartName="/ppt/slideLayouts/slideLayout814.xml" ContentType="application/vnd.openxmlformats-officedocument.presentationml.slideLayout+xml"/>
  <Override PartName="/ppt/slideLayouts/slideLayout1033.xml" ContentType="application/vnd.openxmlformats-officedocument.presentationml.slideLayout+xml"/>
  <Override PartName="/ppt/slides/slide15.xml" ContentType="application/vnd.openxmlformats-officedocument.presentationml.slide+xml"/>
  <Override PartName="/ppt/slideLayouts/slideLayout161.xml" ContentType="application/vnd.openxmlformats-officedocument.presentationml.slideLayout+xml"/>
  <Override PartName="/ppt/slideLayouts/slideLayout653.xml" ContentType="application/vnd.openxmlformats-officedocument.presentationml.slideLayout+xml"/>
  <Override PartName="/ppt/slideLayouts/slideLayout984.xml" ContentType="application/vnd.openxmlformats-officedocument.presentationml.slideLayout+xml"/>
  <Override PartName="/ppt/slideMasters/slideMaster45.xml" ContentType="application/vnd.openxmlformats-officedocument.presentationml.slideMaster+xml"/>
  <Override PartName="/ppt/slideLayouts/slideLayout14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729.xml" ContentType="application/vnd.openxmlformats-officedocument.presentationml.slideLayout+xml"/>
  <Override PartName="/ppt/theme/theme66.xml" ContentType="application/vnd.openxmlformats-officedocument.theme+xml"/>
  <Override PartName="/ppt/slideLayouts/slideLayout915.xml" ContentType="application/vnd.openxmlformats-officedocument.presentationml.slideLayout+xml"/>
  <Override PartName="/ppt/slideMasters/slideMaster70.xml" ContentType="application/vnd.openxmlformats-officedocument.presentationml.slideMaster+xml"/>
  <Override PartName="/ppt/slides/slide40.xml" ContentType="application/vnd.openxmlformats-officedocument.presentationml.slide+xml"/>
  <Override PartName="/ppt/slideLayouts/slideLayout237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754.xml" ContentType="application/vnd.openxmlformats-officedocument.presentationml.slideLayout+xml"/>
  <Override PartName="/ppt/slideLayouts/slideLayout899.xml" ContentType="application/vnd.openxmlformats-officedocument.presentationml.slideLayout+xml"/>
  <Override PartName="/ppt/theme/theme91.xml" ContentType="application/vnd.openxmlformats-officedocument.theme+xml"/>
  <Override PartName="/ppt/slides/slide148.xml" ContentType="application/vnd.openxmlformats-officedocument.presentationml.slide+xml"/>
  <Override PartName="/ppt/slideLayouts/slideLayout262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940.xml" ContentType="application/vnd.openxmlformats-officedocument.presentationml.slideLayout+xml"/>
  <Override PartName="/ppt/slides/slide173.xml" ContentType="application/vnd.openxmlformats-officedocument.presentationml.slide+xml"/>
  <Override PartName="/ppt/slideLayouts/slideLayout99.xml" ContentType="application/vnd.openxmlformats-officedocument.presentationml.slideLayout+xml"/>
  <Override PartName="/ppt/theme/theme22.xml" ContentType="application/vnd.openxmlformats-officedocument.theme+xml"/>
  <Override PartName="/ppt/slideLayouts/slideLayout338.xml" ContentType="application/vnd.openxmlformats-officedocument.presentationml.slideLayout+xml"/>
  <Override PartName="/ppt/slideLayouts/slideLayout66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  <p:sldMasterId id="2147483744" r:id="rId8"/>
    <p:sldMasterId id="2147483756" r:id="rId9"/>
    <p:sldMasterId id="2147483768" r:id="rId10"/>
    <p:sldMasterId id="2147483780" r:id="rId11"/>
    <p:sldMasterId id="2147483792" r:id="rId12"/>
    <p:sldMasterId id="2147483804" r:id="rId13"/>
    <p:sldMasterId id="2147483816" r:id="rId14"/>
    <p:sldMasterId id="2147483828" r:id="rId15"/>
    <p:sldMasterId id="2147483840" r:id="rId16"/>
    <p:sldMasterId id="2147483852" r:id="rId17"/>
    <p:sldMasterId id="2147483864" r:id="rId18"/>
    <p:sldMasterId id="2147483876" r:id="rId19"/>
    <p:sldMasterId id="2147483888" r:id="rId20"/>
    <p:sldMasterId id="2147483900" r:id="rId21"/>
    <p:sldMasterId id="2147483912" r:id="rId22"/>
    <p:sldMasterId id="2147483924" r:id="rId23"/>
    <p:sldMasterId id="2147483936" r:id="rId24"/>
    <p:sldMasterId id="2147483948" r:id="rId25"/>
    <p:sldMasterId id="2147483960" r:id="rId26"/>
    <p:sldMasterId id="2147483972" r:id="rId27"/>
    <p:sldMasterId id="2147483984" r:id="rId28"/>
    <p:sldMasterId id="2147483996" r:id="rId29"/>
    <p:sldMasterId id="2147484008" r:id="rId30"/>
    <p:sldMasterId id="2147484027" r:id="rId31"/>
    <p:sldMasterId id="2147484039" r:id="rId32"/>
    <p:sldMasterId id="2147484051" r:id="rId33"/>
    <p:sldMasterId id="2147484063" r:id="rId34"/>
    <p:sldMasterId id="2147484082" r:id="rId35"/>
    <p:sldMasterId id="2147484094" r:id="rId36"/>
    <p:sldMasterId id="2147484106" r:id="rId37"/>
    <p:sldMasterId id="2147484118" r:id="rId38"/>
    <p:sldMasterId id="2147484130" r:id="rId39"/>
    <p:sldMasterId id="2147484142" r:id="rId40"/>
    <p:sldMasterId id="2147484154" r:id="rId41"/>
    <p:sldMasterId id="2147484166" r:id="rId42"/>
    <p:sldMasterId id="2147484190" r:id="rId43"/>
    <p:sldMasterId id="2147484202" r:id="rId44"/>
    <p:sldMasterId id="2147484214" r:id="rId45"/>
    <p:sldMasterId id="2147484226" r:id="rId46"/>
    <p:sldMasterId id="2147484238" r:id="rId47"/>
    <p:sldMasterId id="2147484250" r:id="rId48"/>
    <p:sldMasterId id="2147484262" r:id="rId49"/>
    <p:sldMasterId id="2147484274" r:id="rId50"/>
    <p:sldMasterId id="2147484286" r:id="rId51"/>
    <p:sldMasterId id="2147484298" r:id="rId52"/>
    <p:sldMasterId id="2147484310" r:id="rId53"/>
    <p:sldMasterId id="2147484322" r:id="rId54"/>
    <p:sldMasterId id="2147484334" r:id="rId55"/>
    <p:sldMasterId id="2147484346" r:id="rId56"/>
    <p:sldMasterId id="2147484358" r:id="rId57"/>
    <p:sldMasterId id="2147484370" r:id="rId58"/>
    <p:sldMasterId id="2147484382" r:id="rId59"/>
    <p:sldMasterId id="2147484394" r:id="rId60"/>
    <p:sldMasterId id="2147484406" r:id="rId61"/>
    <p:sldMasterId id="2147484418" r:id="rId62"/>
    <p:sldMasterId id="2147484430" r:id="rId63"/>
    <p:sldMasterId id="2147484442" r:id="rId64"/>
    <p:sldMasterId id="2147484454" r:id="rId65"/>
    <p:sldMasterId id="2147484466" r:id="rId66"/>
    <p:sldMasterId id="2147484490" r:id="rId67"/>
    <p:sldMasterId id="2147484502" r:id="rId68"/>
    <p:sldMasterId id="2147484514" r:id="rId69"/>
    <p:sldMasterId id="2147484526" r:id="rId70"/>
    <p:sldMasterId id="2147484538" r:id="rId71"/>
    <p:sldMasterId id="2147484550" r:id="rId72"/>
    <p:sldMasterId id="2147484562" r:id="rId73"/>
    <p:sldMasterId id="2147484574" r:id="rId74"/>
    <p:sldMasterId id="2147484586" r:id="rId75"/>
    <p:sldMasterId id="2147484598" r:id="rId76"/>
    <p:sldMasterId id="2147484610" r:id="rId77"/>
    <p:sldMasterId id="2147484622" r:id="rId78"/>
    <p:sldMasterId id="2147484634" r:id="rId79"/>
    <p:sldMasterId id="2147484646" r:id="rId80"/>
    <p:sldMasterId id="2147484658" r:id="rId81"/>
    <p:sldMasterId id="2147484670" r:id="rId82"/>
    <p:sldMasterId id="2147484682" r:id="rId83"/>
    <p:sldMasterId id="2147484694" r:id="rId84"/>
    <p:sldMasterId id="2147484706" r:id="rId85"/>
    <p:sldMasterId id="2147484718" r:id="rId86"/>
    <p:sldMasterId id="2147484730" r:id="rId87"/>
    <p:sldMasterId id="2147484742" r:id="rId88"/>
    <p:sldMasterId id="2147484754" r:id="rId89"/>
    <p:sldMasterId id="2147484766" r:id="rId90"/>
    <p:sldMasterId id="2147484778" r:id="rId91"/>
    <p:sldMasterId id="2147484790" r:id="rId92"/>
    <p:sldMasterId id="2147484802" r:id="rId93"/>
  </p:sldMasterIdLst>
  <p:notesMasterIdLst>
    <p:notesMasterId r:id="rId281"/>
  </p:notesMasterIdLst>
  <p:sldIdLst>
    <p:sldId id="257" r:id="rId94"/>
    <p:sldId id="263" r:id="rId95"/>
    <p:sldId id="264" r:id="rId96"/>
    <p:sldId id="290" r:id="rId97"/>
    <p:sldId id="291" r:id="rId98"/>
    <p:sldId id="292" r:id="rId99"/>
    <p:sldId id="293" r:id="rId100"/>
    <p:sldId id="294" r:id="rId101"/>
    <p:sldId id="423" r:id="rId102"/>
    <p:sldId id="295" r:id="rId103"/>
    <p:sldId id="296" r:id="rId104"/>
    <p:sldId id="297" r:id="rId105"/>
    <p:sldId id="298" r:id="rId106"/>
    <p:sldId id="300" r:id="rId107"/>
    <p:sldId id="301" r:id="rId108"/>
    <p:sldId id="302" r:id="rId109"/>
    <p:sldId id="303" r:id="rId110"/>
    <p:sldId id="304" r:id="rId111"/>
    <p:sldId id="305" r:id="rId112"/>
    <p:sldId id="266" r:id="rId113"/>
    <p:sldId id="267" r:id="rId114"/>
    <p:sldId id="268" r:id="rId115"/>
    <p:sldId id="269" r:id="rId116"/>
    <p:sldId id="270" r:id="rId117"/>
    <p:sldId id="271" r:id="rId118"/>
    <p:sldId id="272" r:id="rId119"/>
    <p:sldId id="273" r:id="rId120"/>
    <p:sldId id="274" r:id="rId121"/>
    <p:sldId id="275" r:id="rId122"/>
    <p:sldId id="276" r:id="rId123"/>
    <p:sldId id="277" r:id="rId124"/>
    <p:sldId id="278" r:id="rId125"/>
    <p:sldId id="279" r:id="rId126"/>
    <p:sldId id="280" r:id="rId127"/>
    <p:sldId id="281" r:id="rId128"/>
    <p:sldId id="282" r:id="rId129"/>
    <p:sldId id="283" r:id="rId130"/>
    <p:sldId id="284" r:id="rId131"/>
    <p:sldId id="285" r:id="rId132"/>
    <p:sldId id="286" r:id="rId133"/>
    <p:sldId id="287" r:id="rId134"/>
    <p:sldId id="288" r:id="rId135"/>
    <p:sldId id="289" r:id="rId136"/>
    <p:sldId id="403" r:id="rId137"/>
    <p:sldId id="404" r:id="rId138"/>
    <p:sldId id="405" r:id="rId139"/>
    <p:sldId id="406" r:id="rId140"/>
    <p:sldId id="407" r:id="rId141"/>
    <p:sldId id="408" r:id="rId142"/>
    <p:sldId id="409" r:id="rId143"/>
    <p:sldId id="410" r:id="rId144"/>
    <p:sldId id="411" r:id="rId145"/>
    <p:sldId id="413" r:id="rId146"/>
    <p:sldId id="414" r:id="rId147"/>
    <p:sldId id="415" r:id="rId148"/>
    <p:sldId id="416" r:id="rId149"/>
    <p:sldId id="417" r:id="rId150"/>
    <p:sldId id="418" r:id="rId151"/>
    <p:sldId id="419" r:id="rId152"/>
    <p:sldId id="420" r:id="rId153"/>
    <p:sldId id="421" r:id="rId154"/>
    <p:sldId id="422" r:id="rId155"/>
    <p:sldId id="306" r:id="rId156"/>
    <p:sldId id="362" r:id="rId157"/>
    <p:sldId id="376" r:id="rId158"/>
    <p:sldId id="364" r:id="rId159"/>
    <p:sldId id="363" r:id="rId160"/>
    <p:sldId id="365" r:id="rId161"/>
    <p:sldId id="366" r:id="rId162"/>
    <p:sldId id="367" r:id="rId163"/>
    <p:sldId id="368" r:id="rId164"/>
    <p:sldId id="369" r:id="rId165"/>
    <p:sldId id="370" r:id="rId166"/>
    <p:sldId id="371" r:id="rId167"/>
    <p:sldId id="372" r:id="rId168"/>
    <p:sldId id="373" r:id="rId169"/>
    <p:sldId id="374" r:id="rId170"/>
    <p:sldId id="375" r:id="rId171"/>
    <p:sldId id="377" r:id="rId172"/>
    <p:sldId id="307" r:id="rId173"/>
    <p:sldId id="454" r:id="rId174"/>
    <p:sldId id="309" r:id="rId175"/>
    <p:sldId id="310" r:id="rId176"/>
    <p:sldId id="311" r:id="rId177"/>
    <p:sldId id="312" r:id="rId178"/>
    <p:sldId id="313" r:id="rId179"/>
    <p:sldId id="314" r:id="rId180"/>
    <p:sldId id="315" r:id="rId181"/>
    <p:sldId id="316" r:id="rId182"/>
    <p:sldId id="317" r:id="rId183"/>
    <p:sldId id="318" r:id="rId184"/>
    <p:sldId id="319" r:id="rId185"/>
    <p:sldId id="320" r:id="rId186"/>
    <p:sldId id="321" r:id="rId187"/>
    <p:sldId id="322" r:id="rId188"/>
    <p:sldId id="323" r:id="rId189"/>
    <p:sldId id="324" r:id="rId190"/>
    <p:sldId id="325" r:id="rId191"/>
    <p:sldId id="326" r:id="rId192"/>
    <p:sldId id="327" r:id="rId193"/>
    <p:sldId id="328" r:id="rId194"/>
    <p:sldId id="329" r:id="rId195"/>
    <p:sldId id="330" r:id="rId196"/>
    <p:sldId id="331" r:id="rId197"/>
    <p:sldId id="332" r:id="rId198"/>
    <p:sldId id="333" r:id="rId199"/>
    <p:sldId id="334" r:id="rId200"/>
    <p:sldId id="335" r:id="rId201"/>
    <p:sldId id="336" r:id="rId202"/>
    <p:sldId id="337" r:id="rId203"/>
    <p:sldId id="457" r:id="rId204"/>
    <p:sldId id="456" r:id="rId205"/>
    <p:sldId id="425" r:id="rId206"/>
    <p:sldId id="427" r:id="rId207"/>
    <p:sldId id="428" r:id="rId208"/>
    <p:sldId id="429" r:id="rId209"/>
    <p:sldId id="430" r:id="rId210"/>
    <p:sldId id="431" r:id="rId211"/>
    <p:sldId id="432" r:id="rId212"/>
    <p:sldId id="433" r:id="rId213"/>
    <p:sldId id="434" r:id="rId214"/>
    <p:sldId id="435" r:id="rId215"/>
    <p:sldId id="436" r:id="rId216"/>
    <p:sldId id="437" r:id="rId217"/>
    <p:sldId id="438" r:id="rId218"/>
    <p:sldId id="439" r:id="rId219"/>
    <p:sldId id="440" r:id="rId220"/>
    <p:sldId id="441" r:id="rId221"/>
    <p:sldId id="339" r:id="rId222"/>
    <p:sldId id="340" r:id="rId223"/>
    <p:sldId id="341" r:id="rId224"/>
    <p:sldId id="342" r:id="rId225"/>
    <p:sldId id="343" r:id="rId226"/>
    <p:sldId id="344" r:id="rId227"/>
    <p:sldId id="345" r:id="rId228"/>
    <p:sldId id="346" r:id="rId229"/>
    <p:sldId id="347" r:id="rId230"/>
    <p:sldId id="402" r:id="rId231"/>
    <p:sldId id="348" r:id="rId232"/>
    <p:sldId id="349" r:id="rId233"/>
    <p:sldId id="350" r:id="rId234"/>
    <p:sldId id="351" r:id="rId235"/>
    <p:sldId id="352" r:id="rId236"/>
    <p:sldId id="353" r:id="rId237"/>
    <p:sldId id="354" r:id="rId238"/>
    <p:sldId id="355" r:id="rId239"/>
    <p:sldId id="356" r:id="rId240"/>
    <p:sldId id="357" r:id="rId241"/>
    <p:sldId id="358" r:id="rId242"/>
    <p:sldId id="359" r:id="rId243"/>
    <p:sldId id="360" r:id="rId244"/>
    <p:sldId id="361" r:id="rId245"/>
    <p:sldId id="455" r:id="rId246"/>
    <p:sldId id="380" r:id="rId247"/>
    <p:sldId id="381" r:id="rId248"/>
    <p:sldId id="382" r:id="rId249"/>
    <p:sldId id="383" r:id="rId250"/>
    <p:sldId id="384" r:id="rId251"/>
    <p:sldId id="385" r:id="rId252"/>
    <p:sldId id="386" r:id="rId253"/>
    <p:sldId id="387" r:id="rId254"/>
    <p:sldId id="388" r:id="rId255"/>
    <p:sldId id="389" r:id="rId256"/>
    <p:sldId id="390" r:id="rId257"/>
    <p:sldId id="391" r:id="rId258"/>
    <p:sldId id="392" r:id="rId259"/>
    <p:sldId id="393" r:id="rId260"/>
    <p:sldId id="394" r:id="rId261"/>
    <p:sldId id="395" r:id="rId262"/>
    <p:sldId id="396" r:id="rId263"/>
    <p:sldId id="397" r:id="rId264"/>
    <p:sldId id="398" r:id="rId265"/>
    <p:sldId id="399" r:id="rId266"/>
    <p:sldId id="400" r:id="rId267"/>
    <p:sldId id="401" r:id="rId268"/>
    <p:sldId id="442" r:id="rId269"/>
    <p:sldId id="443" r:id="rId270"/>
    <p:sldId id="445" r:id="rId271"/>
    <p:sldId id="444" r:id="rId272"/>
    <p:sldId id="446" r:id="rId273"/>
    <p:sldId id="447" r:id="rId274"/>
    <p:sldId id="448" r:id="rId275"/>
    <p:sldId id="449" r:id="rId276"/>
    <p:sldId id="451" r:id="rId277"/>
    <p:sldId id="452" r:id="rId278"/>
    <p:sldId id="453" r:id="rId279"/>
    <p:sldId id="265" r:id="rId28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33CC"/>
    <a:srgbClr val="58083B"/>
    <a:srgbClr val="540C1B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0433" autoAdjust="0"/>
  </p:normalViewPr>
  <p:slideViewPr>
    <p:cSldViewPr>
      <p:cViewPr>
        <p:scale>
          <a:sx n="78" d="100"/>
          <a:sy n="78" d="100"/>
        </p:scale>
        <p:origin x="-2526" y="-9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24.xml"/><Relationship Id="rId21" Type="http://schemas.openxmlformats.org/officeDocument/2006/relationships/slideMaster" Target="slideMasters/slideMaster21.xml"/><Relationship Id="rId42" Type="http://schemas.openxmlformats.org/officeDocument/2006/relationships/slideMaster" Target="slideMasters/slideMaster42.xml"/><Relationship Id="rId63" Type="http://schemas.openxmlformats.org/officeDocument/2006/relationships/slideMaster" Target="slideMasters/slideMaster63.xml"/><Relationship Id="rId84" Type="http://schemas.openxmlformats.org/officeDocument/2006/relationships/slideMaster" Target="slideMasters/slideMaster84.xml"/><Relationship Id="rId138" Type="http://schemas.openxmlformats.org/officeDocument/2006/relationships/slide" Target="slides/slide45.xml"/><Relationship Id="rId159" Type="http://schemas.openxmlformats.org/officeDocument/2006/relationships/slide" Target="slides/slide66.xml"/><Relationship Id="rId170" Type="http://schemas.openxmlformats.org/officeDocument/2006/relationships/slide" Target="slides/slide77.xml"/><Relationship Id="rId191" Type="http://schemas.openxmlformats.org/officeDocument/2006/relationships/slide" Target="slides/slide98.xml"/><Relationship Id="rId205" Type="http://schemas.openxmlformats.org/officeDocument/2006/relationships/slide" Target="slides/slide112.xml"/><Relationship Id="rId226" Type="http://schemas.openxmlformats.org/officeDocument/2006/relationships/slide" Target="slides/slide133.xml"/><Relationship Id="rId247" Type="http://schemas.openxmlformats.org/officeDocument/2006/relationships/slide" Target="slides/slide154.xml"/><Relationship Id="rId107" Type="http://schemas.openxmlformats.org/officeDocument/2006/relationships/slide" Target="slides/slide14.xml"/><Relationship Id="rId268" Type="http://schemas.openxmlformats.org/officeDocument/2006/relationships/slide" Target="slides/slide175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53" Type="http://schemas.openxmlformats.org/officeDocument/2006/relationships/slideMaster" Target="slideMasters/slideMaster53.xml"/><Relationship Id="rId74" Type="http://schemas.openxmlformats.org/officeDocument/2006/relationships/slideMaster" Target="slideMasters/slideMaster74.xml"/><Relationship Id="rId128" Type="http://schemas.openxmlformats.org/officeDocument/2006/relationships/slide" Target="slides/slide35.xml"/><Relationship Id="rId149" Type="http://schemas.openxmlformats.org/officeDocument/2006/relationships/slide" Target="slides/slide56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2.xml"/><Relationship Id="rId160" Type="http://schemas.openxmlformats.org/officeDocument/2006/relationships/slide" Target="slides/slide67.xml"/><Relationship Id="rId181" Type="http://schemas.openxmlformats.org/officeDocument/2006/relationships/slide" Target="slides/slide88.xml"/><Relationship Id="rId216" Type="http://schemas.openxmlformats.org/officeDocument/2006/relationships/slide" Target="slides/slide123.xml"/><Relationship Id="rId237" Type="http://schemas.openxmlformats.org/officeDocument/2006/relationships/slide" Target="slides/slide144.xml"/><Relationship Id="rId258" Type="http://schemas.openxmlformats.org/officeDocument/2006/relationships/slide" Target="slides/slide165.xml"/><Relationship Id="rId279" Type="http://schemas.openxmlformats.org/officeDocument/2006/relationships/slide" Target="slides/slide186.xml"/><Relationship Id="rId22" Type="http://schemas.openxmlformats.org/officeDocument/2006/relationships/slideMaster" Target="slideMasters/slideMaster22.xml"/><Relationship Id="rId43" Type="http://schemas.openxmlformats.org/officeDocument/2006/relationships/slideMaster" Target="slideMasters/slideMaster43.xml"/><Relationship Id="rId64" Type="http://schemas.openxmlformats.org/officeDocument/2006/relationships/slideMaster" Target="slideMasters/slideMaster64.xml"/><Relationship Id="rId118" Type="http://schemas.openxmlformats.org/officeDocument/2006/relationships/slide" Target="slides/slide25.xml"/><Relationship Id="rId139" Type="http://schemas.openxmlformats.org/officeDocument/2006/relationships/slide" Target="slides/slide46.xml"/><Relationship Id="rId85" Type="http://schemas.openxmlformats.org/officeDocument/2006/relationships/slideMaster" Target="slideMasters/slideMaster85.xml"/><Relationship Id="rId150" Type="http://schemas.openxmlformats.org/officeDocument/2006/relationships/slide" Target="slides/slide57.xml"/><Relationship Id="rId171" Type="http://schemas.openxmlformats.org/officeDocument/2006/relationships/slide" Target="slides/slide78.xml"/><Relationship Id="rId192" Type="http://schemas.openxmlformats.org/officeDocument/2006/relationships/slide" Target="slides/slide99.xml"/><Relationship Id="rId206" Type="http://schemas.openxmlformats.org/officeDocument/2006/relationships/slide" Target="slides/slide113.xml"/><Relationship Id="rId227" Type="http://schemas.openxmlformats.org/officeDocument/2006/relationships/slide" Target="slides/slide134.xml"/><Relationship Id="rId248" Type="http://schemas.openxmlformats.org/officeDocument/2006/relationships/slide" Target="slides/slide155.xml"/><Relationship Id="rId269" Type="http://schemas.openxmlformats.org/officeDocument/2006/relationships/slide" Target="slides/slide176.xml"/><Relationship Id="rId12" Type="http://schemas.openxmlformats.org/officeDocument/2006/relationships/slideMaster" Target="slideMasters/slideMaster12.xml"/><Relationship Id="rId33" Type="http://schemas.openxmlformats.org/officeDocument/2006/relationships/slideMaster" Target="slideMasters/slideMaster33.xml"/><Relationship Id="rId108" Type="http://schemas.openxmlformats.org/officeDocument/2006/relationships/slide" Target="slides/slide15.xml"/><Relationship Id="rId129" Type="http://schemas.openxmlformats.org/officeDocument/2006/relationships/slide" Target="slides/slide36.xml"/><Relationship Id="rId280" Type="http://schemas.openxmlformats.org/officeDocument/2006/relationships/slide" Target="slides/slide187.xml"/><Relationship Id="rId54" Type="http://schemas.openxmlformats.org/officeDocument/2006/relationships/slideMaster" Target="slideMasters/slideMaster54.xml"/><Relationship Id="rId75" Type="http://schemas.openxmlformats.org/officeDocument/2006/relationships/slideMaster" Target="slideMasters/slideMaster75.xml"/><Relationship Id="rId96" Type="http://schemas.openxmlformats.org/officeDocument/2006/relationships/slide" Target="slides/slide3.xml"/><Relationship Id="rId140" Type="http://schemas.openxmlformats.org/officeDocument/2006/relationships/slide" Target="slides/slide47.xml"/><Relationship Id="rId161" Type="http://schemas.openxmlformats.org/officeDocument/2006/relationships/slide" Target="slides/slide68.xml"/><Relationship Id="rId182" Type="http://schemas.openxmlformats.org/officeDocument/2006/relationships/slide" Target="slides/slide89.xml"/><Relationship Id="rId217" Type="http://schemas.openxmlformats.org/officeDocument/2006/relationships/slide" Target="slides/slide124.xml"/><Relationship Id="rId6" Type="http://schemas.openxmlformats.org/officeDocument/2006/relationships/slideMaster" Target="slideMasters/slideMaster6.xml"/><Relationship Id="rId238" Type="http://schemas.openxmlformats.org/officeDocument/2006/relationships/slide" Target="slides/slide145.xml"/><Relationship Id="rId259" Type="http://schemas.openxmlformats.org/officeDocument/2006/relationships/slide" Target="slides/slide166.xml"/><Relationship Id="rId23" Type="http://schemas.openxmlformats.org/officeDocument/2006/relationships/slideMaster" Target="slideMasters/slideMaster23.xml"/><Relationship Id="rId119" Type="http://schemas.openxmlformats.org/officeDocument/2006/relationships/slide" Target="slides/slide26.xml"/><Relationship Id="rId270" Type="http://schemas.openxmlformats.org/officeDocument/2006/relationships/slide" Target="slides/slide177.xml"/><Relationship Id="rId44" Type="http://schemas.openxmlformats.org/officeDocument/2006/relationships/slideMaster" Target="slideMasters/slideMaster44.xml"/><Relationship Id="rId65" Type="http://schemas.openxmlformats.org/officeDocument/2006/relationships/slideMaster" Target="slideMasters/slideMaster65.xml"/><Relationship Id="rId86" Type="http://schemas.openxmlformats.org/officeDocument/2006/relationships/slideMaster" Target="slideMasters/slideMaster86.xml"/><Relationship Id="rId130" Type="http://schemas.openxmlformats.org/officeDocument/2006/relationships/slide" Target="slides/slide37.xml"/><Relationship Id="rId151" Type="http://schemas.openxmlformats.org/officeDocument/2006/relationships/slide" Target="slides/slide58.xml"/><Relationship Id="rId172" Type="http://schemas.openxmlformats.org/officeDocument/2006/relationships/slide" Target="slides/slide79.xml"/><Relationship Id="rId193" Type="http://schemas.openxmlformats.org/officeDocument/2006/relationships/slide" Target="slides/slide100.xml"/><Relationship Id="rId207" Type="http://schemas.openxmlformats.org/officeDocument/2006/relationships/slide" Target="slides/slide114.xml"/><Relationship Id="rId228" Type="http://schemas.openxmlformats.org/officeDocument/2006/relationships/slide" Target="slides/slide135.xml"/><Relationship Id="rId249" Type="http://schemas.openxmlformats.org/officeDocument/2006/relationships/slide" Target="slides/slide156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109" Type="http://schemas.openxmlformats.org/officeDocument/2006/relationships/slide" Target="slides/slide16.xml"/><Relationship Id="rId260" Type="http://schemas.openxmlformats.org/officeDocument/2006/relationships/slide" Target="slides/slide167.xml"/><Relationship Id="rId265" Type="http://schemas.openxmlformats.org/officeDocument/2006/relationships/slide" Target="slides/slide172.xml"/><Relationship Id="rId281" Type="http://schemas.openxmlformats.org/officeDocument/2006/relationships/notesMaster" Target="notesMasters/notesMaster1.xml"/><Relationship Id="rId34" Type="http://schemas.openxmlformats.org/officeDocument/2006/relationships/slideMaster" Target="slideMasters/slideMaster34.xml"/><Relationship Id="rId50" Type="http://schemas.openxmlformats.org/officeDocument/2006/relationships/slideMaster" Target="slideMasters/slideMaster50.xml"/><Relationship Id="rId55" Type="http://schemas.openxmlformats.org/officeDocument/2006/relationships/slideMaster" Target="slideMasters/slideMaster55.xml"/><Relationship Id="rId76" Type="http://schemas.openxmlformats.org/officeDocument/2006/relationships/slideMaster" Target="slideMasters/slideMaster76.xml"/><Relationship Id="rId97" Type="http://schemas.openxmlformats.org/officeDocument/2006/relationships/slide" Target="slides/slide4.xml"/><Relationship Id="rId104" Type="http://schemas.openxmlformats.org/officeDocument/2006/relationships/slide" Target="slides/slide11.xml"/><Relationship Id="rId120" Type="http://schemas.openxmlformats.org/officeDocument/2006/relationships/slide" Target="slides/slide27.xml"/><Relationship Id="rId125" Type="http://schemas.openxmlformats.org/officeDocument/2006/relationships/slide" Target="slides/slide32.xml"/><Relationship Id="rId141" Type="http://schemas.openxmlformats.org/officeDocument/2006/relationships/slide" Target="slides/slide48.xml"/><Relationship Id="rId146" Type="http://schemas.openxmlformats.org/officeDocument/2006/relationships/slide" Target="slides/slide53.xml"/><Relationship Id="rId167" Type="http://schemas.openxmlformats.org/officeDocument/2006/relationships/slide" Target="slides/slide74.xml"/><Relationship Id="rId188" Type="http://schemas.openxmlformats.org/officeDocument/2006/relationships/slide" Target="slides/slide95.xml"/><Relationship Id="rId7" Type="http://schemas.openxmlformats.org/officeDocument/2006/relationships/slideMaster" Target="slideMasters/slideMaster7.xml"/><Relationship Id="rId71" Type="http://schemas.openxmlformats.org/officeDocument/2006/relationships/slideMaster" Target="slideMasters/slideMaster71.xml"/><Relationship Id="rId92" Type="http://schemas.openxmlformats.org/officeDocument/2006/relationships/slideMaster" Target="slideMasters/slideMaster92.xml"/><Relationship Id="rId162" Type="http://schemas.openxmlformats.org/officeDocument/2006/relationships/slide" Target="slides/slide69.xml"/><Relationship Id="rId183" Type="http://schemas.openxmlformats.org/officeDocument/2006/relationships/slide" Target="slides/slide90.xml"/><Relationship Id="rId213" Type="http://schemas.openxmlformats.org/officeDocument/2006/relationships/slide" Target="slides/slide120.xml"/><Relationship Id="rId218" Type="http://schemas.openxmlformats.org/officeDocument/2006/relationships/slide" Target="slides/slide125.xml"/><Relationship Id="rId234" Type="http://schemas.openxmlformats.org/officeDocument/2006/relationships/slide" Target="slides/slide141.xml"/><Relationship Id="rId239" Type="http://schemas.openxmlformats.org/officeDocument/2006/relationships/slide" Target="slides/slide146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50" Type="http://schemas.openxmlformats.org/officeDocument/2006/relationships/slide" Target="slides/slide157.xml"/><Relationship Id="rId255" Type="http://schemas.openxmlformats.org/officeDocument/2006/relationships/slide" Target="slides/slide162.xml"/><Relationship Id="rId271" Type="http://schemas.openxmlformats.org/officeDocument/2006/relationships/slide" Target="slides/slide178.xml"/><Relationship Id="rId276" Type="http://schemas.openxmlformats.org/officeDocument/2006/relationships/slide" Target="slides/slide183.xml"/><Relationship Id="rId24" Type="http://schemas.openxmlformats.org/officeDocument/2006/relationships/slideMaster" Target="slideMasters/slideMaster24.xml"/><Relationship Id="rId40" Type="http://schemas.openxmlformats.org/officeDocument/2006/relationships/slideMaster" Target="slideMasters/slideMaster40.xml"/><Relationship Id="rId45" Type="http://schemas.openxmlformats.org/officeDocument/2006/relationships/slideMaster" Target="slideMasters/slideMaster45.xml"/><Relationship Id="rId66" Type="http://schemas.openxmlformats.org/officeDocument/2006/relationships/slideMaster" Target="slideMasters/slideMaster66.xml"/><Relationship Id="rId87" Type="http://schemas.openxmlformats.org/officeDocument/2006/relationships/slideMaster" Target="slideMasters/slideMaster87.xml"/><Relationship Id="rId110" Type="http://schemas.openxmlformats.org/officeDocument/2006/relationships/slide" Target="slides/slide17.xml"/><Relationship Id="rId115" Type="http://schemas.openxmlformats.org/officeDocument/2006/relationships/slide" Target="slides/slide22.xml"/><Relationship Id="rId131" Type="http://schemas.openxmlformats.org/officeDocument/2006/relationships/slide" Target="slides/slide38.xml"/><Relationship Id="rId136" Type="http://schemas.openxmlformats.org/officeDocument/2006/relationships/slide" Target="slides/slide43.xml"/><Relationship Id="rId157" Type="http://schemas.openxmlformats.org/officeDocument/2006/relationships/slide" Target="slides/slide64.xml"/><Relationship Id="rId178" Type="http://schemas.openxmlformats.org/officeDocument/2006/relationships/slide" Target="slides/slide85.xml"/><Relationship Id="rId61" Type="http://schemas.openxmlformats.org/officeDocument/2006/relationships/slideMaster" Target="slideMasters/slideMaster61.xml"/><Relationship Id="rId82" Type="http://schemas.openxmlformats.org/officeDocument/2006/relationships/slideMaster" Target="slideMasters/slideMaster82.xml"/><Relationship Id="rId152" Type="http://schemas.openxmlformats.org/officeDocument/2006/relationships/slide" Target="slides/slide59.xml"/><Relationship Id="rId173" Type="http://schemas.openxmlformats.org/officeDocument/2006/relationships/slide" Target="slides/slide80.xml"/><Relationship Id="rId194" Type="http://schemas.openxmlformats.org/officeDocument/2006/relationships/slide" Target="slides/slide101.xml"/><Relationship Id="rId199" Type="http://schemas.openxmlformats.org/officeDocument/2006/relationships/slide" Target="slides/slide106.xml"/><Relationship Id="rId203" Type="http://schemas.openxmlformats.org/officeDocument/2006/relationships/slide" Target="slides/slide110.xml"/><Relationship Id="rId208" Type="http://schemas.openxmlformats.org/officeDocument/2006/relationships/slide" Target="slides/slide115.xml"/><Relationship Id="rId229" Type="http://schemas.openxmlformats.org/officeDocument/2006/relationships/slide" Target="slides/slide136.xml"/><Relationship Id="rId19" Type="http://schemas.openxmlformats.org/officeDocument/2006/relationships/slideMaster" Target="slideMasters/slideMaster19.xml"/><Relationship Id="rId224" Type="http://schemas.openxmlformats.org/officeDocument/2006/relationships/slide" Target="slides/slide131.xml"/><Relationship Id="rId240" Type="http://schemas.openxmlformats.org/officeDocument/2006/relationships/slide" Target="slides/slide147.xml"/><Relationship Id="rId245" Type="http://schemas.openxmlformats.org/officeDocument/2006/relationships/slide" Target="slides/slide152.xml"/><Relationship Id="rId261" Type="http://schemas.openxmlformats.org/officeDocument/2006/relationships/slide" Target="slides/slide168.xml"/><Relationship Id="rId266" Type="http://schemas.openxmlformats.org/officeDocument/2006/relationships/slide" Target="slides/slide173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56" Type="http://schemas.openxmlformats.org/officeDocument/2006/relationships/slideMaster" Target="slideMasters/slideMaster56.xml"/><Relationship Id="rId77" Type="http://schemas.openxmlformats.org/officeDocument/2006/relationships/slideMaster" Target="slideMasters/slideMaster77.xml"/><Relationship Id="rId100" Type="http://schemas.openxmlformats.org/officeDocument/2006/relationships/slide" Target="slides/slide7.xml"/><Relationship Id="rId105" Type="http://schemas.openxmlformats.org/officeDocument/2006/relationships/slide" Target="slides/slide12.xml"/><Relationship Id="rId126" Type="http://schemas.openxmlformats.org/officeDocument/2006/relationships/slide" Target="slides/slide33.xml"/><Relationship Id="rId147" Type="http://schemas.openxmlformats.org/officeDocument/2006/relationships/slide" Target="slides/slide54.xml"/><Relationship Id="rId168" Type="http://schemas.openxmlformats.org/officeDocument/2006/relationships/slide" Target="slides/slide75.xml"/><Relationship Id="rId282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Master" Target="slideMasters/slideMaster51.xml"/><Relationship Id="rId72" Type="http://schemas.openxmlformats.org/officeDocument/2006/relationships/slideMaster" Target="slideMasters/slideMaster72.xml"/><Relationship Id="rId93" Type="http://schemas.openxmlformats.org/officeDocument/2006/relationships/slideMaster" Target="slideMasters/slideMaster93.xml"/><Relationship Id="rId98" Type="http://schemas.openxmlformats.org/officeDocument/2006/relationships/slide" Target="slides/slide5.xml"/><Relationship Id="rId121" Type="http://schemas.openxmlformats.org/officeDocument/2006/relationships/slide" Target="slides/slide28.xml"/><Relationship Id="rId142" Type="http://schemas.openxmlformats.org/officeDocument/2006/relationships/slide" Target="slides/slide49.xml"/><Relationship Id="rId163" Type="http://schemas.openxmlformats.org/officeDocument/2006/relationships/slide" Target="slides/slide70.xml"/><Relationship Id="rId184" Type="http://schemas.openxmlformats.org/officeDocument/2006/relationships/slide" Target="slides/slide91.xml"/><Relationship Id="rId189" Type="http://schemas.openxmlformats.org/officeDocument/2006/relationships/slide" Target="slides/slide96.xml"/><Relationship Id="rId219" Type="http://schemas.openxmlformats.org/officeDocument/2006/relationships/slide" Target="slides/slide126.xml"/><Relationship Id="rId3" Type="http://schemas.openxmlformats.org/officeDocument/2006/relationships/slideMaster" Target="slideMasters/slideMaster3.xml"/><Relationship Id="rId214" Type="http://schemas.openxmlformats.org/officeDocument/2006/relationships/slide" Target="slides/slide121.xml"/><Relationship Id="rId230" Type="http://schemas.openxmlformats.org/officeDocument/2006/relationships/slide" Target="slides/slide137.xml"/><Relationship Id="rId235" Type="http://schemas.openxmlformats.org/officeDocument/2006/relationships/slide" Target="slides/slide142.xml"/><Relationship Id="rId251" Type="http://schemas.openxmlformats.org/officeDocument/2006/relationships/slide" Target="slides/slide158.xml"/><Relationship Id="rId256" Type="http://schemas.openxmlformats.org/officeDocument/2006/relationships/slide" Target="slides/slide163.xml"/><Relationship Id="rId277" Type="http://schemas.openxmlformats.org/officeDocument/2006/relationships/slide" Target="slides/slide184.xml"/><Relationship Id="rId25" Type="http://schemas.openxmlformats.org/officeDocument/2006/relationships/slideMaster" Target="slideMasters/slideMaster25.xml"/><Relationship Id="rId46" Type="http://schemas.openxmlformats.org/officeDocument/2006/relationships/slideMaster" Target="slideMasters/slideMaster46.xml"/><Relationship Id="rId67" Type="http://schemas.openxmlformats.org/officeDocument/2006/relationships/slideMaster" Target="slideMasters/slideMaster67.xml"/><Relationship Id="rId116" Type="http://schemas.openxmlformats.org/officeDocument/2006/relationships/slide" Target="slides/slide23.xml"/><Relationship Id="rId137" Type="http://schemas.openxmlformats.org/officeDocument/2006/relationships/slide" Target="slides/slide44.xml"/><Relationship Id="rId158" Type="http://schemas.openxmlformats.org/officeDocument/2006/relationships/slide" Target="slides/slide65.xml"/><Relationship Id="rId272" Type="http://schemas.openxmlformats.org/officeDocument/2006/relationships/slide" Target="slides/slide179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62" Type="http://schemas.openxmlformats.org/officeDocument/2006/relationships/slideMaster" Target="slideMasters/slideMaster62.xml"/><Relationship Id="rId83" Type="http://schemas.openxmlformats.org/officeDocument/2006/relationships/slideMaster" Target="slideMasters/slideMaster83.xml"/><Relationship Id="rId88" Type="http://schemas.openxmlformats.org/officeDocument/2006/relationships/slideMaster" Target="slideMasters/slideMaster88.xml"/><Relationship Id="rId111" Type="http://schemas.openxmlformats.org/officeDocument/2006/relationships/slide" Target="slides/slide18.xml"/><Relationship Id="rId132" Type="http://schemas.openxmlformats.org/officeDocument/2006/relationships/slide" Target="slides/slide39.xml"/><Relationship Id="rId153" Type="http://schemas.openxmlformats.org/officeDocument/2006/relationships/slide" Target="slides/slide60.xml"/><Relationship Id="rId174" Type="http://schemas.openxmlformats.org/officeDocument/2006/relationships/slide" Target="slides/slide81.xml"/><Relationship Id="rId179" Type="http://schemas.openxmlformats.org/officeDocument/2006/relationships/slide" Target="slides/slide86.xml"/><Relationship Id="rId195" Type="http://schemas.openxmlformats.org/officeDocument/2006/relationships/slide" Target="slides/slide102.xml"/><Relationship Id="rId209" Type="http://schemas.openxmlformats.org/officeDocument/2006/relationships/slide" Target="slides/slide116.xml"/><Relationship Id="rId190" Type="http://schemas.openxmlformats.org/officeDocument/2006/relationships/slide" Target="slides/slide97.xml"/><Relationship Id="rId204" Type="http://schemas.openxmlformats.org/officeDocument/2006/relationships/slide" Target="slides/slide111.xml"/><Relationship Id="rId220" Type="http://schemas.openxmlformats.org/officeDocument/2006/relationships/slide" Target="slides/slide127.xml"/><Relationship Id="rId225" Type="http://schemas.openxmlformats.org/officeDocument/2006/relationships/slide" Target="slides/slide132.xml"/><Relationship Id="rId241" Type="http://schemas.openxmlformats.org/officeDocument/2006/relationships/slide" Target="slides/slide148.xml"/><Relationship Id="rId246" Type="http://schemas.openxmlformats.org/officeDocument/2006/relationships/slide" Target="slides/slide153.xml"/><Relationship Id="rId267" Type="http://schemas.openxmlformats.org/officeDocument/2006/relationships/slide" Target="slides/slide174.xml"/><Relationship Id="rId15" Type="http://schemas.openxmlformats.org/officeDocument/2006/relationships/slideMaster" Target="slideMasters/slideMaster15.xml"/><Relationship Id="rId36" Type="http://schemas.openxmlformats.org/officeDocument/2006/relationships/slideMaster" Target="slideMasters/slideMaster36.xml"/><Relationship Id="rId57" Type="http://schemas.openxmlformats.org/officeDocument/2006/relationships/slideMaster" Target="slideMasters/slideMaster57.xml"/><Relationship Id="rId106" Type="http://schemas.openxmlformats.org/officeDocument/2006/relationships/slide" Target="slides/slide13.xml"/><Relationship Id="rId127" Type="http://schemas.openxmlformats.org/officeDocument/2006/relationships/slide" Target="slides/slide34.xml"/><Relationship Id="rId262" Type="http://schemas.openxmlformats.org/officeDocument/2006/relationships/slide" Target="slides/slide169.xml"/><Relationship Id="rId283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52" Type="http://schemas.openxmlformats.org/officeDocument/2006/relationships/slideMaster" Target="slideMasters/slideMaster52.xml"/><Relationship Id="rId73" Type="http://schemas.openxmlformats.org/officeDocument/2006/relationships/slideMaster" Target="slideMasters/slideMaster73.xml"/><Relationship Id="rId78" Type="http://schemas.openxmlformats.org/officeDocument/2006/relationships/slideMaster" Target="slideMasters/slideMaster78.xml"/><Relationship Id="rId94" Type="http://schemas.openxmlformats.org/officeDocument/2006/relationships/slide" Target="slides/slide1.xml"/><Relationship Id="rId99" Type="http://schemas.openxmlformats.org/officeDocument/2006/relationships/slide" Target="slides/slide6.xml"/><Relationship Id="rId101" Type="http://schemas.openxmlformats.org/officeDocument/2006/relationships/slide" Target="slides/slide8.xml"/><Relationship Id="rId122" Type="http://schemas.openxmlformats.org/officeDocument/2006/relationships/slide" Target="slides/slide29.xml"/><Relationship Id="rId143" Type="http://schemas.openxmlformats.org/officeDocument/2006/relationships/slide" Target="slides/slide50.xml"/><Relationship Id="rId148" Type="http://schemas.openxmlformats.org/officeDocument/2006/relationships/slide" Target="slides/slide55.xml"/><Relationship Id="rId164" Type="http://schemas.openxmlformats.org/officeDocument/2006/relationships/slide" Target="slides/slide71.xml"/><Relationship Id="rId169" Type="http://schemas.openxmlformats.org/officeDocument/2006/relationships/slide" Target="slides/slide76.xml"/><Relationship Id="rId185" Type="http://schemas.openxmlformats.org/officeDocument/2006/relationships/slide" Target="slides/slide9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80" Type="http://schemas.openxmlformats.org/officeDocument/2006/relationships/slide" Target="slides/slide87.xml"/><Relationship Id="rId210" Type="http://schemas.openxmlformats.org/officeDocument/2006/relationships/slide" Target="slides/slide117.xml"/><Relationship Id="rId215" Type="http://schemas.openxmlformats.org/officeDocument/2006/relationships/slide" Target="slides/slide122.xml"/><Relationship Id="rId236" Type="http://schemas.openxmlformats.org/officeDocument/2006/relationships/slide" Target="slides/slide143.xml"/><Relationship Id="rId257" Type="http://schemas.openxmlformats.org/officeDocument/2006/relationships/slide" Target="slides/slide164.xml"/><Relationship Id="rId278" Type="http://schemas.openxmlformats.org/officeDocument/2006/relationships/slide" Target="slides/slide185.xml"/><Relationship Id="rId26" Type="http://schemas.openxmlformats.org/officeDocument/2006/relationships/slideMaster" Target="slideMasters/slideMaster26.xml"/><Relationship Id="rId231" Type="http://schemas.openxmlformats.org/officeDocument/2006/relationships/slide" Target="slides/slide138.xml"/><Relationship Id="rId252" Type="http://schemas.openxmlformats.org/officeDocument/2006/relationships/slide" Target="slides/slide159.xml"/><Relationship Id="rId273" Type="http://schemas.openxmlformats.org/officeDocument/2006/relationships/slide" Target="slides/slide180.xml"/><Relationship Id="rId47" Type="http://schemas.openxmlformats.org/officeDocument/2006/relationships/slideMaster" Target="slideMasters/slideMaster47.xml"/><Relationship Id="rId68" Type="http://schemas.openxmlformats.org/officeDocument/2006/relationships/slideMaster" Target="slideMasters/slideMaster68.xml"/><Relationship Id="rId89" Type="http://schemas.openxmlformats.org/officeDocument/2006/relationships/slideMaster" Target="slideMasters/slideMaster89.xml"/><Relationship Id="rId112" Type="http://schemas.openxmlformats.org/officeDocument/2006/relationships/slide" Target="slides/slide19.xml"/><Relationship Id="rId133" Type="http://schemas.openxmlformats.org/officeDocument/2006/relationships/slide" Target="slides/slide40.xml"/><Relationship Id="rId154" Type="http://schemas.openxmlformats.org/officeDocument/2006/relationships/slide" Target="slides/slide61.xml"/><Relationship Id="rId175" Type="http://schemas.openxmlformats.org/officeDocument/2006/relationships/slide" Target="slides/slide82.xml"/><Relationship Id="rId196" Type="http://schemas.openxmlformats.org/officeDocument/2006/relationships/slide" Target="slides/slide103.xml"/><Relationship Id="rId200" Type="http://schemas.openxmlformats.org/officeDocument/2006/relationships/slide" Target="slides/slide107.xml"/><Relationship Id="rId16" Type="http://schemas.openxmlformats.org/officeDocument/2006/relationships/slideMaster" Target="slideMasters/slideMaster16.xml"/><Relationship Id="rId221" Type="http://schemas.openxmlformats.org/officeDocument/2006/relationships/slide" Target="slides/slide128.xml"/><Relationship Id="rId242" Type="http://schemas.openxmlformats.org/officeDocument/2006/relationships/slide" Target="slides/slide149.xml"/><Relationship Id="rId263" Type="http://schemas.openxmlformats.org/officeDocument/2006/relationships/slide" Target="slides/slide170.xml"/><Relationship Id="rId284" Type="http://schemas.openxmlformats.org/officeDocument/2006/relationships/theme" Target="theme/theme1.xml"/><Relationship Id="rId37" Type="http://schemas.openxmlformats.org/officeDocument/2006/relationships/slideMaster" Target="slideMasters/slideMaster37.xml"/><Relationship Id="rId58" Type="http://schemas.openxmlformats.org/officeDocument/2006/relationships/slideMaster" Target="slideMasters/slideMaster58.xml"/><Relationship Id="rId79" Type="http://schemas.openxmlformats.org/officeDocument/2006/relationships/slideMaster" Target="slideMasters/slideMaster79.xml"/><Relationship Id="rId102" Type="http://schemas.openxmlformats.org/officeDocument/2006/relationships/slide" Target="slides/slide9.xml"/><Relationship Id="rId123" Type="http://schemas.openxmlformats.org/officeDocument/2006/relationships/slide" Target="slides/slide30.xml"/><Relationship Id="rId144" Type="http://schemas.openxmlformats.org/officeDocument/2006/relationships/slide" Target="slides/slide51.xml"/><Relationship Id="rId90" Type="http://schemas.openxmlformats.org/officeDocument/2006/relationships/slideMaster" Target="slideMasters/slideMaster90.xml"/><Relationship Id="rId165" Type="http://schemas.openxmlformats.org/officeDocument/2006/relationships/slide" Target="slides/slide72.xml"/><Relationship Id="rId186" Type="http://schemas.openxmlformats.org/officeDocument/2006/relationships/slide" Target="slides/slide93.xml"/><Relationship Id="rId211" Type="http://schemas.openxmlformats.org/officeDocument/2006/relationships/slide" Target="slides/slide118.xml"/><Relationship Id="rId232" Type="http://schemas.openxmlformats.org/officeDocument/2006/relationships/slide" Target="slides/slide139.xml"/><Relationship Id="rId253" Type="http://schemas.openxmlformats.org/officeDocument/2006/relationships/slide" Target="slides/slide160.xml"/><Relationship Id="rId274" Type="http://schemas.openxmlformats.org/officeDocument/2006/relationships/slide" Target="slides/slide181.xml"/><Relationship Id="rId27" Type="http://schemas.openxmlformats.org/officeDocument/2006/relationships/slideMaster" Target="slideMasters/slideMaster27.xml"/><Relationship Id="rId48" Type="http://schemas.openxmlformats.org/officeDocument/2006/relationships/slideMaster" Target="slideMasters/slideMaster48.xml"/><Relationship Id="rId69" Type="http://schemas.openxmlformats.org/officeDocument/2006/relationships/slideMaster" Target="slideMasters/slideMaster69.xml"/><Relationship Id="rId113" Type="http://schemas.openxmlformats.org/officeDocument/2006/relationships/slide" Target="slides/slide20.xml"/><Relationship Id="rId134" Type="http://schemas.openxmlformats.org/officeDocument/2006/relationships/slide" Target="slides/slide41.xml"/><Relationship Id="rId80" Type="http://schemas.openxmlformats.org/officeDocument/2006/relationships/slideMaster" Target="slideMasters/slideMaster80.xml"/><Relationship Id="rId155" Type="http://schemas.openxmlformats.org/officeDocument/2006/relationships/slide" Target="slides/slide62.xml"/><Relationship Id="rId176" Type="http://schemas.openxmlformats.org/officeDocument/2006/relationships/slide" Target="slides/slide83.xml"/><Relationship Id="rId197" Type="http://schemas.openxmlformats.org/officeDocument/2006/relationships/slide" Target="slides/slide104.xml"/><Relationship Id="rId201" Type="http://schemas.openxmlformats.org/officeDocument/2006/relationships/slide" Target="slides/slide108.xml"/><Relationship Id="rId222" Type="http://schemas.openxmlformats.org/officeDocument/2006/relationships/slide" Target="slides/slide129.xml"/><Relationship Id="rId243" Type="http://schemas.openxmlformats.org/officeDocument/2006/relationships/slide" Target="slides/slide150.xml"/><Relationship Id="rId264" Type="http://schemas.openxmlformats.org/officeDocument/2006/relationships/slide" Target="slides/slide171.xml"/><Relationship Id="rId285" Type="http://schemas.openxmlformats.org/officeDocument/2006/relationships/tableStyles" Target="tableStyles.xml"/><Relationship Id="rId17" Type="http://schemas.openxmlformats.org/officeDocument/2006/relationships/slideMaster" Target="slideMasters/slideMaster17.xml"/><Relationship Id="rId38" Type="http://schemas.openxmlformats.org/officeDocument/2006/relationships/slideMaster" Target="slideMasters/slideMaster38.xml"/><Relationship Id="rId59" Type="http://schemas.openxmlformats.org/officeDocument/2006/relationships/slideMaster" Target="slideMasters/slideMaster59.xml"/><Relationship Id="rId103" Type="http://schemas.openxmlformats.org/officeDocument/2006/relationships/slide" Target="slides/slide10.xml"/><Relationship Id="rId124" Type="http://schemas.openxmlformats.org/officeDocument/2006/relationships/slide" Target="slides/slide31.xml"/><Relationship Id="rId70" Type="http://schemas.openxmlformats.org/officeDocument/2006/relationships/slideMaster" Target="slideMasters/slideMaster70.xml"/><Relationship Id="rId91" Type="http://schemas.openxmlformats.org/officeDocument/2006/relationships/slideMaster" Target="slideMasters/slideMaster91.xml"/><Relationship Id="rId145" Type="http://schemas.openxmlformats.org/officeDocument/2006/relationships/slide" Target="slides/slide52.xml"/><Relationship Id="rId166" Type="http://schemas.openxmlformats.org/officeDocument/2006/relationships/slide" Target="slides/slide73.xml"/><Relationship Id="rId187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119.xml"/><Relationship Id="rId233" Type="http://schemas.openxmlformats.org/officeDocument/2006/relationships/slide" Target="slides/slide140.xml"/><Relationship Id="rId254" Type="http://schemas.openxmlformats.org/officeDocument/2006/relationships/slide" Target="slides/slide161.xml"/><Relationship Id="rId28" Type="http://schemas.openxmlformats.org/officeDocument/2006/relationships/slideMaster" Target="slideMasters/slideMaster28.xml"/><Relationship Id="rId49" Type="http://schemas.openxmlformats.org/officeDocument/2006/relationships/slideMaster" Target="slideMasters/slideMaster49.xml"/><Relationship Id="rId114" Type="http://schemas.openxmlformats.org/officeDocument/2006/relationships/slide" Target="slides/slide21.xml"/><Relationship Id="rId275" Type="http://schemas.openxmlformats.org/officeDocument/2006/relationships/slide" Target="slides/slide182.xml"/><Relationship Id="rId60" Type="http://schemas.openxmlformats.org/officeDocument/2006/relationships/slideMaster" Target="slideMasters/slideMaster60.xml"/><Relationship Id="rId81" Type="http://schemas.openxmlformats.org/officeDocument/2006/relationships/slideMaster" Target="slideMasters/slideMaster81.xml"/><Relationship Id="rId135" Type="http://schemas.openxmlformats.org/officeDocument/2006/relationships/slide" Target="slides/slide42.xml"/><Relationship Id="rId156" Type="http://schemas.openxmlformats.org/officeDocument/2006/relationships/slide" Target="slides/slide63.xml"/><Relationship Id="rId177" Type="http://schemas.openxmlformats.org/officeDocument/2006/relationships/slide" Target="slides/slide84.xml"/><Relationship Id="rId198" Type="http://schemas.openxmlformats.org/officeDocument/2006/relationships/slide" Target="slides/slide105.xml"/><Relationship Id="rId202" Type="http://schemas.openxmlformats.org/officeDocument/2006/relationships/slide" Target="slides/slide109.xml"/><Relationship Id="rId223" Type="http://schemas.openxmlformats.org/officeDocument/2006/relationships/slide" Target="slides/slide130.xml"/><Relationship Id="rId244" Type="http://schemas.openxmlformats.org/officeDocument/2006/relationships/slide" Target="slides/slide1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331076-BB28-4CDD-A96C-827BDDFF0D26}" type="datetimeFigureOut">
              <a:rPr lang="ru-RU" smtClean="0"/>
              <a:pPr/>
              <a:t>07.10.2017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D90E10-A168-486F-895B-96F3D39D55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024505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765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7E0675C4-6FE6-4A1D-91AC-C9901BD3C690}" type="slidenum">
              <a:rPr lang="ru-RU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ru-RU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CAFA860-8F9B-4A42-AE56-AA368DE54CAF}" type="slidenum">
              <a:rPr lang="ru-RU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ru-RU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9AD2082-C750-4925-80AE-132220184EB7}" type="slidenum">
              <a:rPr lang="ru-RU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9CD62E6-A47D-47F4-933B-707176EA44D0}" type="slidenum">
              <a:rPr lang="ru-RU">
                <a:solidFill>
                  <a:prstClr val="black"/>
                </a:solidFill>
              </a:rPr>
              <a:pPr>
                <a:defRPr/>
              </a:pPr>
              <a:t>35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C66F7B-B128-4C2F-BBFE-AC8EC29226A5}" type="slidenum">
              <a:rPr lang="ru-RU" smtClean="0">
                <a:solidFill>
                  <a:prstClr val="black"/>
                </a:solidFill>
              </a:rPr>
              <a:pPr/>
              <a:t>67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02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8DBE6D17-B77B-4D83-8F9D-28FAA05CB5D2}" type="slidenum">
              <a:rPr lang="ru-RU">
                <a:solidFill>
                  <a:prstClr val="black"/>
                </a:solidFill>
              </a:rPr>
              <a:pPr/>
              <a:t>97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C816ED-1A4D-476A-8CA7-879751F61FBF}" type="slidenum">
              <a:rPr lang="ru-RU" smtClean="0"/>
              <a:pPr/>
              <a:t>179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0.xml"/></Relationships>
</file>

<file path=ppt/slideLayouts/_rels/slideLayout10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10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10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10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10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10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10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10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10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10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0.xml"/></Relationships>
</file>

<file path=ppt/slideLayouts/_rels/slideLayout10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10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10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10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10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10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10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6.xml"/><Relationship Id="rId4" Type="http://schemas.openxmlformats.org/officeDocument/2006/relationships/image" Target="../media/image9.png"/></Relationships>
</file>

<file path=ppt/slideLayouts/_rels/slideLayout2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6.xml"/><Relationship Id="rId4" Type="http://schemas.openxmlformats.org/officeDocument/2006/relationships/image" Target="../media/image12.png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7.xml"/></Relationships>
</file>

<file path=ppt/slideLayouts/_rels/slideLayout2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8.xml"/></Relationships>
</file>

<file path=ppt/slideLayouts/_rels/slideLayout2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1.xml"/></Relationships>
</file>

<file path=ppt/slideLayouts/_rels/slideLayout3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3.xml"/></Relationships>
</file>

<file path=ppt/slideLayouts/_rels/slideLayout3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3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3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35.xml"/></Relationships>
</file>

<file path=ppt/slideLayouts/_rels/slideLayout3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35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37.xml"/></Relationships>
</file>

<file path=ppt/slideLayouts/_rels/slideLayout4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37.xml"/></Relationships>
</file>

<file path=ppt/slideLayouts/_rels/slideLayout4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37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8.xml"/></Relationships>
</file>

<file path=ppt/slideLayouts/_rels/slideLayout4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8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39.xml"/></Relationships>
</file>

<file path=ppt/slideLayouts/_rels/slideLayout4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39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0.xml"/><Relationship Id="rId4" Type="http://schemas.openxmlformats.org/officeDocument/2006/relationships/image" Target="../media/image9.png"/></Relationships>
</file>

<file path=ppt/slideLayouts/_rels/slideLayout4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0.xml"/><Relationship Id="rId4" Type="http://schemas.openxmlformats.org/officeDocument/2006/relationships/image" Target="../media/image12.png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7.xml"/></Relationships>
</file>

<file path=ppt/slideLayouts/_rels/slideLayout6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6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8.xml"/></Relationships>
</file>

<file path=ppt/slideLayouts/_rels/slideLayout7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8.xml"/></Relationships>
</file>

<file path=ppt/slideLayouts/_rels/slideLayout7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8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8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8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8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8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8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8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9.xml"/></Relationships>
</file>

<file path=ppt/slideLayouts/_rels/slideLayout8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9.xml"/></Relationships>
</file>

<file path=ppt/slideLayouts/_rels/slideLayout9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9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9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9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9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9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9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E622D7-89E5-4B49-AAF1-1CA8B1CA110E}" type="datetimeFigureOut">
              <a:rPr lang="ru-RU">
                <a:solidFill>
                  <a:prstClr val="black"/>
                </a:solidFill>
              </a:rPr>
              <a:pPr/>
              <a:t>07.10.2017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E533C72-622A-4391-BAAF-CC450CB1EE60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pic>
        <p:nvPicPr>
          <p:cNvPr id="13" name="Рисунок 12" descr="95181509_large_358.pn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6876256" y="404664"/>
            <a:ext cx="1870252" cy="1872928"/>
          </a:xfrm>
          <a:prstGeom prst="rect">
            <a:avLst/>
          </a:prstGeom>
        </p:spPr>
      </p:pic>
      <p:pic>
        <p:nvPicPr>
          <p:cNvPr id="1028" name="Picture 4" descr="D:\Лидия\шаблоны\Авторские шаблоны\мои блёстки\Безимени-6.png"/>
          <p:cNvPicPr>
            <a:picLocks noChangeAspect="1" noChangeArrowheads="1"/>
          </p:cNvPicPr>
          <p:nvPr userDrawn="1"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51520" y="260648"/>
            <a:ext cx="6793130" cy="242106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endSnd/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E622D7-89E5-4B49-AAF1-1CA8B1CA110E}" type="datetimeFigureOut">
              <a:rPr lang="ru-RU">
                <a:solidFill>
                  <a:prstClr val="black"/>
                </a:solidFill>
              </a:rPr>
              <a:pPr/>
              <a:t>07.10.2017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E533C72-622A-4391-BAAF-CC450CB1EE60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>
    <p:sndAc>
      <p:endSnd/>
    </p:sndAc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7BAC91-B646-433A-8326-F582E1F6728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E0CA8F-9BF9-48C0-807D-2EC81ADCBA3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127489"/>
      </p:ext>
    </p:extLst>
  </p:cSld>
  <p:clrMapOvr>
    <a:masterClrMapping/>
  </p:clrMapOvr>
  <p:transition>
    <p:sndAc>
      <p:endSnd/>
    </p:sndAc>
  </p:transition>
</p:sldLayout>
</file>

<file path=ppt/slideLayouts/slideLayout10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A42E4D-4EAF-4706-B69C-871562F3367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98292598"/>
      </p:ext>
    </p:extLst>
  </p:cSld>
  <p:clrMapOvr>
    <a:masterClrMapping/>
  </p:clrMapOvr>
  <p:transition>
    <p:sndAc>
      <p:endSnd/>
    </p:sndAc>
  </p:transition>
</p:sldLayout>
</file>

<file path=ppt/slideLayouts/slideLayout10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D950F1-7E21-43AB-B91E-DCC45E06B09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8162528"/>
      </p:ext>
    </p:extLst>
  </p:cSld>
  <p:clrMapOvr>
    <a:masterClrMapping/>
  </p:clrMapOvr>
  <p:transition>
    <p:sndAc>
      <p:endSnd/>
    </p:sndAc>
  </p:transition>
</p:sldLayout>
</file>

<file path=ppt/slideLayouts/slideLayout10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FA07BE-3F4C-408B-BDEA-A97BAD6D9E2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1480833"/>
      </p:ext>
    </p:extLst>
  </p:cSld>
  <p:clrMapOvr>
    <a:masterClrMapping/>
  </p:clrMapOvr>
  <p:transition>
    <p:sndAc>
      <p:endSnd/>
    </p:sndAc>
  </p:transition>
</p:sldLayout>
</file>

<file path=ppt/slideLayouts/slideLayout10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41FB08-7CED-48C4-8AEF-7956735B268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31105480"/>
      </p:ext>
    </p:extLst>
  </p:cSld>
  <p:clrMapOvr>
    <a:masterClrMapping/>
  </p:clrMapOvr>
  <p:transition>
    <p:sndAc>
      <p:endSnd/>
    </p:sndAc>
  </p:transition>
</p:sldLayout>
</file>

<file path=ppt/slideLayouts/slideLayout10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21DBCA-7A47-49F3-905D-4A64E76DF81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13220723"/>
      </p:ext>
    </p:extLst>
  </p:cSld>
  <p:clrMapOvr>
    <a:masterClrMapping/>
  </p:clrMapOvr>
  <p:transition>
    <p:sndAc>
      <p:endSnd/>
    </p:sndAc>
  </p:transition>
</p:sldLayout>
</file>

<file path=ppt/slideLayouts/slideLayout10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021821"/>
      </p:ext>
    </p:extLst>
  </p:cSld>
  <p:clrMapOvr>
    <a:masterClrMapping/>
  </p:clrMapOvr>
  <p:transition>
    <p:sndAc>
      <p:endSnd/>
    </p:sndAc>
  </p:transition>
</p:sldLayout>
</file>

<file path=ppt/slideLayouts/slideLayout10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44051481"/>
      </p:ext>
    </p:extLst>
  </p:cSld>
  <p:clrMapOvr>
    <a:masterClrMapping/>
  </p:clrMapOvr>
  <p:transition>
    <p:sndAc>
      <p:endSnd/>
    </p:sndAc>
  </p:transition>
</p:sldLayout>
</file>

<file path=ppt/slideLayouts/slideLayout10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1207539"/>
      </p:ext>
    </p:extLst>
  </p:cSld>
  <p:clrMapOvr>
    <a:masterClrMapping/>
  </p:clrMapOvr>
  <p:transition>
    <p:sndAc>
      <p:endSnd/>
    </p:sndAc>
  </p:transition>
</p:sldLayout>
</file>

<file path=ppt/slideLayouts/slideLayout10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46302247"/>
      </p:ext>
    </p:extLst>
  </p:cSld>
  <p:clrMapOvr>
    <a:masterClrMapping/>
  </p:clrMapOvr>
  <p:transition>
    <p:sndAc>
      <p:endSnd/>
    </p:sndAc>
  </p:transition>
</p:sldLayout>
</file>

<file path=ppt/slideLayouts/slideLayout10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6082752"/>
      </p:ext>
    </p:extLst>
  </p:cSld>
  <p:clrMapOvr>
    <a:masterClrMapping/>
  </p:clrMapOvr>
  <p:transition>
    <p:sndAc>
      <p:endSnd/>
    </p:sndAc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679C97-A69E-4EBF-A88F-BD6E5F531F9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B27248-ABE2-403A-9E1A-7225291A056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5932899"/>
      </p:ext>
    </p:extLst>
  </p:cSld>
  <p:clrMapOvr>
    <a:masterClrMapping/>
  </p:clrMapOvr>
  <p:transition>
    <p:sndAc>
      <p:endSnd/>
    </p:sndAc>
  </p:transition>
</p:sldLayout>
</file>

<file path=ppt/slideLayouts/slideLayout10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5274282"/>
      </p:ext>
    </p:extLst>
  </p:cSld>
  <p:clrMapOvr>
    <a:masterClrMapping/>
  </p:clrMapOvr>
  <p:transition>
    <p:sndAc>
      <p:endSnd/>
    </p:sndAc>
  </p:transition>
</p:sldLayout>
</file>

<file path=ppt/slideLayouts/slideLayout10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1659774"/>
      </p:ext>
    </p:extLst>
  </p:cSld>
  <p:clrMapOvr>
    <a:masterClrMapping/>
  </p:clrMapOvr>
  <p:transition>
    <p:sndAc>
      <p:endSnd/>
    </p:sndAc>
  </p:transition>
</p:sldLayout>
</file>

<file path=ppt/slideLayouts/slideLayout10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2001906"/>
      </p:ext>
    </p:extLst>
  </p:cSld>
  <p:clrMapOvr>
    <a:masterClrMapping/>
  </p:clrMapOvr>
  <p:transition>
    <p:sndAc>
      <p:endSnd/>
    </p:sndAc>
  </p:transition>
</p:sldLayout>
</file>

<file path=ppt/slideLayouts/slideLayout10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xmlns="" val="2174963837"/>
      </p:ext>
    </p:extLst>
  </p:cSld>
  <p:clrMapOvr>
    <a:masterClrMapping/>
  </p:clrMapOvr>
  <p:transition>
    <p:sndAc>
      <p:endSnd/>
    </p:sndAc>
  </p:transition>
</p:sldLayout>
</file>

<file path=ppt/slideLayouts/slideLayout10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4088387"/>
      </p:ext>
    </p:extLst>
  </p:cSld>
  <p:clrMapOvr>
    <a:masterClrMapping/>
  </p:clrMapOvr>
  <p:transition>
    <p:sndAc>
      <p:endSnd/>
    </p:sndAc>
  </p:transition>
</p:sldLayout>
</file>

<file path=ppt/slideLayouts/slideLayout10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34934807"/>
      </p:ext>
    </p:extLst>
  </p:cSld>
  <p:clrMapOvr>
    <a:masterClrMapping/>
  </p:clrMapOvr>
  <p:transition>
    <p:sndAc>
      <p:endSnd/>
    </p:sndAc>
  </p:transition>
</p:sldLayout>
</file>

<file path=ppt/slideLayouts/slideLayout10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9A0E12-BC42-4AE0-8B8A-B0BD6EF988D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99C474-4BE4-4453-8AA4-A7FE1433D80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55328358"/>
      </p:ext>
    </p:extLst>
  </p:cSld>
  <p:clrMapOvr>
    <a:masterClrMapping/>
  </p:clrMapOvr>
</p:sldLayout>
</file>

<file path=ppt/slideLayouts/slideLayout10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B19691-54EE-4C61-94FD-C611834A076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A83606-6D2E-4B31-95F6-3EC2C10A540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74801297"/>
      </p:ext>
    </p:extLst>
  </p:cSld>
  <p:clrMapOvr>
    <a:masterClrMapping/>
  </p:clrMapOvr>
</p:sldLayout>
</file>

<file path=ppt/slideLayouts/slideLayout10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D18DE-BBDA-4B9A-8CD8-BE0DE9EF08F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CB98A9-DC90-496D-8A19-106790CAC2B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3349401"/>
      </p:ext>
    </p:extLst>
  </p:cSld>
  <p:clrMapOvr>
    <a:masterClrMapping/>
  </p:clrMapOvr>
</p:sldLayout>
</file>

<file path=ppt/slideLayouts/slideLayout10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86FC0C-9395-4117-8160-3B6D3476A48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31EEB3-C052-494D-8EA0-67AA6E7D9F0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673501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AAC903-871C-45AA-B8D2-55AF028A70E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FE4086-4325-42E1-9195-7478A782453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2040857"/>
      </p:ext>
    </p:extLst>
  </p:cSld>
  <p:clrMapOvr>
    <a:masterClrMapping/>
  </p:clrMapOvr>
  <p:transition>
    <p:sndAc>
      <p:endSnd/>
    </p:sndAc>
  </p:transition>
</p:sldLayout>
</file>

<file path=ppt/slideLayouts/slideLayout10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A0098D-7424-4CF4-8DEB-2334C8FAC5D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7ADF7E-546F-4E28-85CE-6CFA295143B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2366400"/>
      </p:ext>
    </p:extLst>
  </p:cSld>
  <p:clrMapOvr>
    <a:masterClrMapping/>
  </p:clrMapOvr>
</p:sldLayout>
</file>

<file path=ppt/slideLayouts/slideLayout10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74690D-3425-49B1-BA67-9DA2B8C7C44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ECE3B3-3FEC-402F-B596-533BBD58836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6049865"/>
      </p:ext>
    </p:extLst>
  </p:cSld>
  <p:clrMapOvr>
    <a:masterClrMapping/>
  </p:clrMapOvr>
</p:sldLayout>
</file>

<file path=ppt/slideLayouts/slideLayout10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DED569-86AB-491A-BFE4-B16BC2C9ED2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856E66-8B7A-45AB-B265-D47534ECAA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65264347"/>
      </p:ext>
    </p:extLst>
  </p:cSld>
  <p:clrMapOvr>
    <a:masterClrMapping/>
  </p:clrMapOvr>
</p:sldLayout>
</file>

<file path=ppt/slideLayouts/slideLayout10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4009F5-18FD-4BE6-86AF-BEFB7BBF26B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BA3894-2307-4D56-A1C5-58231420477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4210613"/>
      </p:ext>
    </p:extLst>
  </p:cSld>
  <p:clrMapOvr>
    <a:masterClrMapping/>
  </p:clrMapOvr>
</p:sldLayout>
</file>

<file path=ppt/slideLayouts/slideLayout10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5E046F-95F6-42E3-A355-38D4DFCACE2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B2554F-ABC8-4AB8-AE61-B888C7D040B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6441468"/>
      </p:ext>
    </p:extLst>
  </p:cSld>
  <p:clrMapOvr>
    <a:masterClrMapping/>
  </p:clrMapOvr>
</p:sldLayout>
</file>

<file path=ppt/slideLayouts/slideLayout10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8E1EB2-B01E-49B0-A3E6-9624B778C74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3D7A75-F5EC-4376-9A7D-931C8BFBDB8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0762121"/>
      </p:ext>
    </p:extLst>
  </p:cSld>
  <p:clrMapOvr>
    <a:masterClrMapping/>
  </p:clrMapOvr>
</p:sldLayout>
</file>

<file path=ppt/slideLayouts/slideLayout10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1D625F-D10C-4F1E-8181-E10571AA16B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BC065E-F801-44BB-85A7-2EEC6148528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5846941"/>
      </p:ext>
    </p:extLst>
  </p:cSld>
  <p:clrMapOvr>
    <a:masterClrMapping/>
  </p:clrMapOvr>
</p:sldLayout>
</file>

<file path=ppt/slideLayouts/slideLayout10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400E9-DC0E-415A-96E5-57CF249792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7C8B8-BB09-4B80-B97C-BEA719F6F5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40979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10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400E9-DC0E-415A-96E5-57CF249792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7C8B8-BB09-4B80-B97C-BEA719F6F5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45230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10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400E9-DC0E-415A-96E5-57CF249792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7C8B8-BB09-4B80-B97C-BEA719F6F5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9234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4F64E4-432C-4EA9-B45E-10DB2BB40B2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8ECA3A-3B2B-4A0D-877B-4516444F144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7528097"/>
      </p:ext>
    </p:extLst>
  </p:cSld>
  <p:clrMapOvr>
    <a:masterClrMapping/>
  </p:clrMapOvr>
  <p:transition>
    <p:sndAc>
      <p:endSnd/>
    </p:sndAc>
  </p:transition>
</p:sldLayout>
</file>

<file path=ppt/slideLayouts/slideLayout10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400E9-DC0E-415A-96E5-57CF249792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7C8B8-BB09-4B80-B97C-BEA719F6F5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29505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10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400E9-DC0E-415A-96E5-57CF249792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7C8B8-BB09-4B80-B97C-BEA719F6F5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1019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10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400E9-DC0E-415A-96E5-57CF249792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7C8B8-BB09-4B80-B97C-BEA719F6F5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4846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10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400E9-DC0E-415A-96E5-57CF249792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7C8B8-BB09-4B80-B97C-BEA719F6F5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4023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10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400E9-DC0E-415A-96E5-57CF249792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7C8B8-BB09-4B80-B97C-BEA719F6F5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05142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10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400E9-DC0E-415A-96E5-57CF249792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7C8B8-BB09-4B80-B97C-BEA719F6F5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9957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10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400E9-DC0E-415A-96E5-57CF249792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7C8B8-BB09-4B80-B97C-BEA719F6F5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4739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10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400E9-DC0E-415A-96E5-57CF249792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7C8B8-BB09-4B80-B97C-BEA719F6F5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8131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0CCC10-8CA5-4D5F-93F1-08587F5F4F0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DFAE9B-AD6A-487E-934D-CD54FE43C19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15514533"/>
      </p:ext>
    </p:extLst>
  </p:cSld>
  <p:clrMapOvr>
    <a:masterClrMapping/>
  </p:clrMapOvr>
  <p:transition>
    <p:sndAc>
      <p:endSnd/>
    </p:sndAc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32CF01-2BAF-489B-92B9-53632DAABF8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684D51-D94B-4705-AEA2-B8CD447CDD7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4563434"/>
      </p:ext>
    </p:extLst>
  </p:cSld>
  <p:clrMapOvr>
    <a:masterClrMapping/>
  </p:clrMapOvr>
  <p:transition>
    <p:sndAc>
      <p:endSnd/>
    </p:sndAc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11C25F-AB2A-4E2A-8B1D-38686AEA39B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C620F2-1261-4A61-B736-AF59C91C06F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2913423"/>
      </p:ext>
    </p:extLst>
  </p:cSld>
  <p:clrMapOvr>
    <a:masterClrMapping/>
  </p:clrMapOvr>
  <p:transition>
    <p:sndAc>
      <p:endSnd/>
    </p:sndAc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22C504-9F31-4549-A7BF-CD9CC78A64B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3AA75-0298-4A6A-8059-E457CE41517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4590492"/>
      </p:ext>
    </p:extLst>
  </p:cSld>
  <p:clrMapOvr>
    <a:masterClrMapping/>
  </p:clrMapOvr>
  <p:transition>
    <p:sndAc>
      <p:endSnd/>
    </p:sndAc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A5B2E0-AAB3-498B-BA7D-AA1994DCD08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1FF6D7-1129-4212-996C-BD8FAE0741F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5740401"/>
      </p:ext>
    </p:extLst>
  </p:cSld>
  <p:clrMapOvr>
    <a:masterClrMapping/>
  </p:clrMapOvr>
  <p:transition>
    <p:sndAc>
      <p:endSnd/>
    </p:sndAc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BD9EA6-8F1D-4183-B47B-ABDDD13ADB5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81CF55-8314-4756-BAC7-F93C25D3105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6052415"/>
      </p:ext>
    </p:extLst>
  </p:cSld>
  <p:clrMapOvr>
    <a:masterClrMapping/>
  </p:clrMapOvr>
  <p:transition>
    <p:sndAc>
      <p:endSnd/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E622D7-89E5-4B49-AAF1-1CA8B1CA110E}" type="datetimeFigureOut">
              <a:rPr lang="ru-RU">
                <a:solidFill>
                  <a:prstClr val="black"/>
                </a:solidFill>
              </a:rPr>
              <a:pPr/>
              <a:t>07.10.2017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E533C72-622A-4391-BAAF-CC450CB1EE60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>
    <p:sndAc>
      <p:endSnd/>
    </p:sndAc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EA4A6A-5A49-489F-AC8D-ACEA79D6D84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339BC7-233E-4C17-B65B-606107980F6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1058687"/>
      </p:ext>
    </p:extLst>
  </p:cSld>
  <p:clrMapOvr>
    <a:masterClrMapping/>
  </p:clrMapOvr>
  <p:transition>
    <p:sndAc>
      <p:endSnd/>
    </p:sndAc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7BAC91-B646-433A-8326-F582E1F6728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E0CA8F-9BF9-48C0-807D-2EC81ADCBA3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94146550"/>
      </p:ext>
    </p:extLst>
  </p:cSld>
  <p:clrMapOvr>
    <a:masterClrMapping/>
  </p:clrMapOvr>
  <p:transition>
    <p:sndAc>
      <p:endSnd/>
    </p:sndAc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679C97-A69E-4EBF-A88F-BD6E5F531F9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B27248-ABE2-403A-9E1A-7225291A056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7992311"/>
      </p:ext>
    </p:extLst>
  </p:cSld>
  <p:clrMapOvr>
    <a:masterClrMapping/>
  </p:clrMapOvr>
  <p:transition>
    <p:sndAc>
      <p:endSnd/>
    </p:sndAc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AAC903-871C-45AA-B8D2-55AF028A70E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FE4086-4325-42E1-9195-7478A782453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1362387"/>
      </p:ext>
    </p:extLst>
  </p:cSld>
  <p:clrMapOvr>
    <a:masterClrMapping/>
  </p:clrMapOvr>
  <p:transition>
    <p:sndAc>
      <p:endSnd/>
    </p:sndAc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4F64E4-432C-4EA9-B45E-10DB2BB40B2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8ECA3A-3B2B-4A0D-877B-4516444F144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5756187"/>
      </p:ext>
    </p:extLst>
  </p:cSld>
  <p:clrMapOvr>
    <a:masterClrMapping/>
  </p:clrMapOvr>
  <p:transition>
    <p:sndAc>
      <p:endSnd/>
    </p:sndAc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0CCC10-8CA5-4D5F-93F1-08587F5F4F0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DFAE9B-AD6A-487E-934D-CD54FE43C19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45428337"/>
      </p:ext>
    </p:extLst>
  </p:cSld>
  <p:clrMapOvr>
    <a:masterClrMapping/>
  </p:clrMapOvr>
  <p:transition>
    <p:sndAc>
      <p:endSnd/>
    </p:sndAc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32CF01-2BAF-489B-92B9-53632DAABF8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684D51-D94B-4705-AEA2-B8CD447CDD7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9260652"/>
      </p:ext>
    </p:extLst>
  </p:cSld>
  <p:clrMapOvr>
    <a:masterClrMapping/>
  </p:clrMapOvr>
  <p:transition>
    <p:sndAc>
      <p:endSnd/>
    </p:sndAc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11C25F-AB2A-4E2A-8B1D-38686AEA39B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C620F2-1261-4A61-B736-AF59C91C06F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98439119"/>
      </p:ext>
    </p:extLst>
  </p:cSld>
  <p:clrMapOvr>
    <a:masterClrMapping/>
  </p:clrMapOvr>
  <p:transition>
    <p:sndAc>
      <p:endSnd/>
    </p:sndAc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22C504-9F31-4549-A7BF-CD9CC78A64B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3AA75-0298-4A6A-8059-E457CE41517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9154636"/>
      </p:ext>
    </p:extLst>
  </p:cSld>
  <p:clrMapOvr>
    <a:masterClrMapping/>
  </p:clrMapOvr>
  <p:transition>
    <p:sndAc>
      <p:endSnd/>
    </p:sndAc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A5B2E0-AAB3-498B-BA7D-AA1994DCD08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1FF6D7-1129-4212-996C-BD8FAE0741F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488054"/>
      </p:ext>
    </p:extLst>
  </p:cSld>
  <p:clrMapOvr>
    <a:masterClrMapping/>
  </p:clrMapOvr>
  <p:transition>
    <p:sndAc>
      <p:endSnd/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7BAC91-B646-433A-8326-F582E1F6728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E0CA8F-9BF9-48C0-807D-2EC81ADCBA3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50830672"/>
      </p:ext>
    </p:extLst>
  </p:cSld>
  <p:clrMapOvr>
    <a:masterClrMapping/>
  </p:clrMapOvr>
  <p:transition>
    <p:sndAc>
      <p:endSnd/>
    </p:sndAc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BD9EA6-8F1D-4183-B47B-ABDDD13ADB5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81CF55-8314-4756-BAC7-F93C25D3105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19003231"/>
      </p:ext>
    </p:extLst>
  </p:cSld>
  <p:clrMapOvr>
    <a:masterClrMapping/>
  </p:clrMapOvr>
  <p:transition>
    <p:sndAc>
      <p:endSnd/>
    </p:sndAc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EA4A6A-5A49-489F-AC8D-ACEA79D6D84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339BC7-233E-4C17-B65B-606107980F6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41991884"/>
      </p:ext>
    </p:extLst>
  </p:cSld>
  <p:clrMapOvr>
    <a:masterClrMapping/>
  </p:clrMapOvr>
  <p:transition>
    <p:sndAc>
      <p:endSnd/>
    </p:sndAc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7BAC91-B646-433A-8326-F582E1F6728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E0CA8F-9BF9-48C0-807D-2EC81ADCBA3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12053844"/>
      </p:ext>
    </p:extLst>
  </p:cSld>
  <p:clrMapOvr>
    <a:masterClrMapping/>
  </p:clrMapOvr>
  <p:transition>
    <p:sndAc>
      <p:endSnd/>
    </p:sndAc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679C97-A69E-4EBF-A88F-BD6E5F531F9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B27248-ABE2-403A-9E1A-7225291A056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0211040"/>
      </p:ext>
    </p:extLst>
  </p:cSld>
  <p:clrMapOvr>
    <a:masterClrMapping/>
  </p:clrMapOvr>
  <p:transition>
    <p:sndAc>
      <p:endSnd/>
    </p:sndAc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AAC903-871C-45AA-B8D2-55AF028A70E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FE4086-4325-42E1-9195-7478A782453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53708824"/>
      </p:ext>
    </p:extLst>
  </p:cSld>
  <p:clrMapOvr>
    <a:masterClrMapping/>
  </p:clrMapOvr>
  <p:transition>
    <p:sndAc>
      <p:endSnd/>
    </p:sndAc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4F64E4-432C-4EA9-B45E-10DB2BB40B2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8ECA3A-3B2B-4A0D-877B-4516444F144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49220764"/>
      </p:ext>
    </p:extLst>
  </p:cSld>
  <p:clrMapOvr>
    <a:masterClrMapping/>
  </p:clrMapOvr>
  <p:transition>
    <p:sndAc>
      <p:endSnd/>
    </p:sndAc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0CCC10-8CA5-4D5F-93F1-08587F5F4F0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DFAE9B-AD6A-487E-934D-CD54FE43C19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9445884"/>
      </p:ext>
    </p:extLst>
  </p:cSld>
  <p:clrMapOvr>
    <a:masterClrMapping/>
  </p:clrMapOvr>
  <p:transition>
    <p:sndAc>
      <p:endSnd/>
    </p:sndAc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32CF01-2BAF-489B-92B9-53632DAABF8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684D51-D94B-4705-AEA2-B8CD447CDD7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21622151"/>
      </p:ext>
    </p:extLst>
  </p:cSld>
  <p:clrMapOvr>
    <a:masterClrMapping/>
  </p:clrMapOvr>
  <p:transition>
    <p:sndAc>
      <p:endSnd/>
    </p:sndAc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11C25F-AB2A-4E2A-8B1D-38686AEA39B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C620F2-1261-4A61-B736-AF59C91C06F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48223116"/>
      </p:ext>
    </p:extLst>
  </p:cSld>
  <p:clrMapOvr>
    <a:masterClrMapping/>
  </p:clrMapOvr>
  <p:transition>
    <p:sndAc>
      <p:endSnd/>
    </p:sndAc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22C504-9F31-4549-A7BF-CD9CC78A64B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3AA75-0298-4A6A-8059-E457CE41517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9644753"/>
      </p:ext>
    </p:extLst>
  </p:cSld>
  <p:clrMapOvr>
    <a:masterClrMapping/>
  </p:clrMapOvr>
  <p:transition>
    <p:sndAc>
      <p:endSnd/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679C97-A69E-4EBF-A88F-BD6E5F531F9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B27248-ABE2-403A-9E1A-7225291A056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0462396"/>
      </p:ext>
    </p:extLst>
  </p:cSld>
  <p:clrMapOvr>
    <a:masterClrMapping/>
  </p:clrMapOvr>
  <p:transition>
    <p:sndAc>
      <p:endSnd/>
    </p:sndAc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A5B2E0-AAB3-498B-BA7D-AA1994DCD08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1FF6D7-1129-4212-996C-BD8FAE0741F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9460338"/>
      </p:ext>
    </p:extLst>
  </p:cSld>
  <p:clrMapOvr>
    <a:masterClrMapping/>
  </p:clrMapOvr>
  <p:transition>
    <p:sndAc>
      <p:endSnd/>
    </p:sndAc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BD9EA6-8F1D-4183-B47B-ABDDD13ADB5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81CF55-8314-4756-BAC7-F93C25D3105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94923217"/>
      </p:ext>
    </p:extLst>
  </p:cSld>
  <p:clrMapOvr>
    <a:masterClrMapping/>
  </p:clrMapOvr>
  <p:transition>
    <p:sndAc>
      <p:endSnd/>
    </p:sndAc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EA4A6A-5A49-489F-AC8D-ACEA79D6D84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339BC7-233E-4C17-B65B-606107980F6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42555310"/>
      </p:ext>
    </p:extLst>
  </p:cSld>
  <p:clrMapOvr>
    <a:masterClrMapping/>
  </p:clrMapOvr>
  <p:transition>
    <p:sndAc>
      <p:endSnd/>
    </p:sndAc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7BAC91-B646-433A-8326-F582E1F6728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E0CA8F-9BF9-48C0-807D-2EC81ADCBA3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72951260"/>
      </p:ext>
    </p:extLst>
  </p:cSld>
  <p:clrMapOvr>
    <a:masterClrMapping/>
  </p:clrMapOvr>
  <p:transition>
    <p:sndAc>
      <p:endSnd/>
    </p:sndAc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679C97-A69E-4EBF-A88F-BD6E5F531F9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B27248-ABE2-403A-9E1A-7225291A056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9707542"/>
      </p:ext>
    </p:extLst>
  </p:cSld>
  <p:clrMapOvr>
    <a:masterClrMapping/>
  </p:clrMapOvr>
  <p:transition>
    <p:sndAc>
      <p:endSnd/>
    </p:sndAc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AAC903-871C-45AA-B8D2-55AF028A70E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FE4086-4325-42E1-9195-7478A782453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1867116"/>
      </p:ext>
    </p:extLst>
  </p:cSld>
  <p:clrMapOvr>
    <a:masterClrMapping/>
  </p:clrMapOvr>
  <p:transition>
    <p:sndAc>
      <p:endSnd/>
    </p:sndAc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4F64E4-432C-4EA9-B45E-10DB2BB40B2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8ECA3A-3B2B-4A0D-877B-4516444F144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0089624"/>
      </p:ext>
    </p:extLst>
  </p:cSld>
  <p:clrMapOvr>
    <a:masterClrMapping/>
  </p:clrMapOvr>
  <p:transition>
    <p:sndAc>
      <p:endSnd/>
    </p:sndAc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0CCC10-8CA5-4D5F-93F1-08587F5F4F0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DFAE9B-AD6A-487E-934D-CD54FE43C19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9405047"/>
      </p:ext>
    </p:extLst>
  </p:cSld>
  <p:clrMapOvr>
    <a:masterClrMapping/>
  </p:clrMapOvr>
  <p:transition>
    <p:sndAc>
      <p:endSnd/>
    </p:sndAc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32CF01-2BAF-489B-92B9-53632DAABF8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684D51-D94B-4705-AEA2-B8CD447CDD7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4314081"/>
      </p:ext>
    </p:extLst>
  </p:cSld>
  <p:clrMapOvr>
    <a:masterClrMapping/>
  </p:clrMapOvr>
  <p:transition>
    <p:sndAc>
      <p:endSnd/>
    </p:sndAc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11C25F-AB2A-4E2A-8B1D-38686AEA39B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C620F2-1261-4A61-B736-AF59C91C06F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3944686"/>
      </p:ext>
    </p:extLst>
  </p:cSld>
  <p:clrMapOvr>
    <a:masterClrMapping/>
  </p:clrMapOvr>
  <p:transition>
    <p:sndAc>
      <p:endSnd/>
    </p:sndAc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AAC903-871C-45AA-B8D2-55AF028A70E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FE4086-4325-42E1-9195-7478A782453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18346507"/>
      </p:ext>
    </p:extLst>
  </p:cSld>
  <p:clrMapOvr>
    <a:masterClrMapping/>
  </p:clrMapOvr>
  <p:transition>
    <p:sndAc>
      <p:endSnd/>
    </p:sndAc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22C504-9F31-4549-A7BF-CD9CC78A64B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3AA75-0298-4A6A-8059-E457CE41517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40144411"/>
      </p:ext>
    </p:extLst>
  </p:cSld>
  <p:clrMapOvr>
    <a:masterClrMapping/>
  </p:clrMapOvr>
  <p:transition>
    <p:sndAc>
      <p:endSnd/>
    </p:sndAc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A5B2E0-AAB3-498B-BA7D-AA1994DCD08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1FF6D7-1129-4212-996C-BD8FAE0741F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07043439"/>
      </p:ext>
    </p:extLst>
  </p:cSld>
  <p:clrMapOvr>
    <a:masterClrMapping/>
  </p:clrMapOvr>
  <p:transition>
    <p:sndAc>
      <p:endSnd/>
    </p:sndAc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BD9EA6-8F1D-4183-B47B-ABDDD13ADB5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81CF55-8314-4756-BAC7-F93C25D3105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72234264"/>
      </p:ext>
    </p:extLst>
  </p:cSld>
  <p:clrMapOvr>
    <a:masterClrMapping/>
  </p:clrMapOvr>
  <p:transition>
    <p:sndAc>
      <p:endSnd/>
    </p:sndAc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EA4A6A-5A49-489F-AC8D-ACEA79D6D84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339BC7-233E-4C17-B65B-606107980F6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0443029"/>
      </p:ext>
    </p:extLst>
  </p:cSld>
  <p:clrMapOvr>
    <a:masterClrMapping/>
  </p:clrMapOvr>
  <p:transition>
    <p:sndAc>
      <p:endSnd/>
    </p:sndAc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7BAC91-B646-433A-8326-F582E1F6728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E0CA8F-9BF9-48C0-807D-2EC81ADCBA3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9816264"/>
      </p:ext>
    </p:extLst>
  </p:cSld>
  <p:clrMapOvr>
    <a:masterClrMapping/>
  </p:clrMapOvr>
  <p:transition>
    <p:sndAc>
      <p:endSnd/>
    </p:sndAc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679C97-A69E-4EBF-A88F-BD6E5F531F9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B27248-ABE2-403A-9E1A-7225291A056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86724595"/>
      </p:ext>
    </p:extLst>
  </p:cSld>
  <p:clrMapOvr>
    <a:masterClrMapping/>
  </p:clrMapOvr>
  <p:transition>
    <p:sndAc>
      <p:endSnd/>
    </p:sndAc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AAC903-871C-45AA-B8D2-55AF028A70E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FE4086-4325-42E1-9195-7478A782453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01391707"/>
      </p:ext>
    </p:extLst>
  </p:cSld>
  <p:clrMapOvr>
    <a:masterClrMapping/>
  </p:clrMapOvr>
  <p:transition>
    <p:sndAc>
      <p:endSnd/>
    </p:sndAc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4F64E4-432C-4EA9-B45E-10DB2BB40B2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8ECA3A-3B2B-4A0D-877B-4516444F144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71650387"/>
      </p:ext>
    </p:extLst>
  </p:cSld>
  <p:clrMapOvr>
    <a:masterClrMapping/>
  </p:clrMapOvr>
  <p:transition>
    <p:sndAc>
      <p:endSnd/>
    </p:sndAc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0CCC10-8CA5-4D5F-93F1-08587F5F4F0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DFAE9B-AD6A-487E-934D-CD54FE43C19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15289472"/>
      </p:ext>
    </p:extLst>
  </p:cSld>
  <p:clrMapOvr>
    <a:masterClrMapping/>
  </p:clrMapOvr>
  <p:transition>
    <p:sndAc>
      <p:endSnd/>
    </p:sndAc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32CF01-2BAF-489B-92B9-53632DAABF8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684D51-D94B-4705-AEA2-B8CD447CDD7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2069677"/>
      </p:ext>
    </p:extLst>
  </p:cSld>
  <p:clrMapOvr>
    <a:masterClrMapping/>
  </p:clrMapOvr>
  <p:transition>
    <p:sndAc>
      <p:endSnd/>
    </p:sndAc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4F64E4-432C-4EA9-B45E-10DB2BB40B2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8ECA3A-3B2B-4A0D-877B-4516444F144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48812940"/>
      </p:ext>
    </p:extLst>
  </p:cSld>
  <p:clrMapOvr>
    <a:masterClrMapping/>
  </p:clrMapOvr>
  <p:transition>
    <p:sndAc>
      <p:endSnd/>
    </p:sndAc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11C25F-AB2A-4E2A-8B1D-38686AEA39B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C620F2-1261-4A61-B736-AF59C91C06F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0850114"/>
      </p:ext>
    </p:extLst>
  </p:cSld>
  <p:clrMapOvr>
    <a:masterClrMapping/>
  </p:clrMapOvr>
  <p:transition>
    <p:sndAc>
      <p:endSnd/>
    </p:sndAc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22C504-9F31-4549-A7BF-CD9CC78A64B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3AA75-0298-4A6A-8059-E457CE41517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05433058"/>
      </p:ext>
    </p:extLst>
  </p:cSld>
  <p:clrMapOvr>
    <a:masterClrMapping/>
  </p:clrMapOvr>
  <p:transition>
    <p:sndAc>
      <p:endSnd/>
    </p:sndAc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A5B2E0-AAB3-498B-BA7D-AA1994DCD08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1FF6D7-1129-4212-996C-BD8FAE0741F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7283301"/>
      </p:ext>
    </p:extLst>
  </p:cSld>
  <p:clrMapOvr>
    <a:masterClrMapping/>
  </p:clrMapOvr>
  <p:transition>
    <p:sndAc>
      <p:endSnd/>
    </p:sndAc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BD9EA6-8F1D-4183-B47B-ABDDD13ADB5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81CF55-8314-4756-BAC7-F93C25D3105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39112870"/>
      </p:ext>
    </p:extLst>
  </p:cSld>
  <p:clrMapOvr>
    <a:masterClrMapping/>
  </p:clrMapOvr>
  <p:transition>
    <p:sndAc>
      <p:endSnd/>
    </p:sndAc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EA4A6A-5A49-489F-AC8D-ACEA79D6D84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339BC7-233E-4C17-B65B-606107980F6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83823201"/>
      </p:ext>
    </p:extLst>
  </p:cSld>
  <p:clrMapOvr>
    <a:masterClrMapping/>
  </p:clrMapOvr>
  <p:transition>
    <p:sndAc>
      <p:endSnd/>
    </p:sndAc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7BAC91-B646-433A-8326-F582E1F6728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E0CA8F-9BF9-48C0-807D-2EC81ADCBA3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9092783"/>
      </p:ext>
    </p:extLst>
  </p:cSld>
  <p:clrMapOvr>
    <a:masterClrMapping/>
  </p:clrMapOvr>
  <p:transition>
    <p:sndAc>
      <p:endSnd/>
    </p:sndAc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679C97-A69E-4EBF-A88F-BD6E5F531F9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B27248-ABE2-403A-9E1A-7225291A056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4332708"/>
      </p:ext>
    </p:extLst>
  </p:cSld>
  <p:clrMapOvr>
    <a:masterClrMapping/>
  </p:clrMapOvr>
  <p:transition>
    <p:sndAc>
      <p:endSnd/>
    </p:sndAc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AAC903-871C-45AA-B8D2-55AF028A70E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FE4086-4325-42E1-9195-7478A782453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0349748"/>
      </p:ext>
    </p:extLst>
  </p:cSld>
  <p:clrMapOvr>
    <a:masterClrMapping/>
  </p:clrMapOvr>
  <p:transition>
    <p:sndAc>
      <p:endSnd/>
    </p:sndAc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4F64E4-432C-4EA9-B45E-10DB2BB40B2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8ECA3A-3B2B-4A0D-877B-4516444F144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15671"/>
      </p:ext>
    </p:extLst>
  </p:cSld>
  <p:clrMapOvr>
    <a:masterClrMapping/>
  </p:clrMapOvr>
  <p:transition>
    <p:sndAc>
      <p:endSnd/>
    </p:sndAc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0CCC10-8CA5-4D5F-93F1-08587F5F4F0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DFAE9B-AD6A-487E-934D-CD54FE43C19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8562201"/>
      </p:ext>
    </p:extLst>
  </p:cSld>
  <p:clrMapOvr>
    <a:masterClrMapping/>
  </p:clrMapOvr>
  <p:transition>
    <p:sndAc>
      <p:endSnd/>
    </p:sndAc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0CCC10-8CA5-4D5F-93F1-08587F5F4F0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DFAE9B-AD6A-487E-934D-CD54FE43C19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41831426"/>
      </p:ext>
    </p:extLst>
  </p:cSld>
  <p:clrMapOvr>
    <a:masterClrMapping/>
  </p:clrMapOvr>
  <p:transition>
    <p:sndAc>
      <p:endSnd/>
    </p:sndAc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32CF01-2BAF-489B-92B9-53632DAABF8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684D51-D94B-4705-AEA2-B8CD447CDD7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4822316"/>
      </p:ext>
    </p:extLst>
  </p:cSld>
  <p:clrMapOvr>
    <a:masterClrMapping/>
  </p:clrMapOvr>
  <p:transition>
    <p:sndAc>
      <p:endSnd/>
    </p:sndAc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11C25F-AB2A-4E2A-8B1D-38686AEA39B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C620F2-1261-4A61-B736-AF59C91C06F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2711830"/>
      </p:ext>
    </p:extLst>
  </p:cSld>
  <p:clrMapOvr>
    <a:masterClrMapping/>
  </p:clrMapOvr>
  <p:transition>
    <p:sndAc>
      <p:endSnd/>
    </p:sndAc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22C504-9F31-4549-A7BF-CD9CC78A64B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3AA75-0298-4A6A-8059-E457CE41517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4887874"/>
      </p:ext>
    </p:extLst>
  </p:cSld>
  <p:clrMapOvr>
    <a:masterClrMapping/>
  </p:clrMapOvr>
  <p:transition>
    <p:sndAc>
      <p:endSnd/>
    </p:sndAc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A5B2E0-AAB3-498B-BA7D-AA1994DCD08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1FF6D7-1129-4212-996C-BD8FAE0741F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0296917"/>
      </p:ext>
    </p:extLst>
  </p:cSld>
  <p:clrMapOvr>
    <a:masterClrMapping/>
  </p:clrMapOvr>
  <p:transition>
    <p:sndAc>
      <p:endSnd/>
    </p:sndAc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BD9EA6-8F1D-4183-B47B-ABDDD13ADB5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81CF55-8314-4756-BAC7-F93C25D3105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43554866"/>
      </p:ext>
    </p:extLst>
  </p:cSld>
  <p:clrMapOvr>
    <a:masterClrMapping/>
  </p:clrMapOvr>
  <p:transition>
    <p:sndAc>
      <p:endSnd/>
    </p:sndAc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EA4A6A-5A49-489F-AC8D-ACEA79D6D84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339BC7-233E-4C17-B65B-606107980F6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6925340"/>
      </p:ext>
    </p:extLst>
  </p:cSld>
  <p:clrMapOvr>
    <a:masterClrMapping/>
  </p:clrMapOvr>
  <p:transition>
    <p:sndAc>
      <p:endSnd/>
    </p:sndAc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7BAC91-B646-433A-8326-F582E1F6728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E0CA8F-9BF9-48C0-807D-2EC81ADCBA3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5956495"/>
      </p:ext>
    </p:extLst>
  </p:cSld>
  <p:clrMapOvr>
    <a:masterClrMapping/>
  </p:clrMapOvr>
  <p:transition>
    <p:sndAc>
      <p:endSnd/>
    </p:sndAc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679C97-A69E-4EBF-A88F-BD6E5F531F9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B27248-ABE2-403A-9E1A-7225291A056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9410534"/>
      </p:ext>
    </p:extLst>
  </p:cSld>
  <p:clrMapOvr>
    <a:masterClrMapping/>
  </p:clrMapOvr>
  <p:transition>
    <p:sndAc>
      <p:endSnd/>
    </p:sndAc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AAC903-871C-45AA-B8D2-55AF028A70E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FE4086-4325-42E1-9195-7478A782453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24042164"/>
      </p:ext>
    </p:extLst>
  </p:cSld>
  <p:clrMapOvr>
    <a:masterClrMapping/>
  </p:clrMapOvr>
  <p:transition>
    <p:sndAc>
      <p:endSnd/>
    </p:sndAc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4F64E4-432C-4EA9-B45E-10DB2BB40B2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8ECA3A-3B2B-4A0D-877B-4516444F144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5242424"/>
      </p:ext>
    </p:extLst>
  </p:cSld>
  <p:clrMapOvr>
    <a:masterClrMapping/>
  </p:clrMapOvr>
  <p:transition>
    <p:sndAc>
      <p:endSnd/>
    </p:sndAc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32CF01-2BAF-489B-92B9-53632DAABF8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684D51-D94B-4705-AEA2-B8CD447CDD7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6331457"/>
      </p:ext>
    </p:extLst>
  </p:cSld>
  <p:clrMapOvr>
    <a:masterClrMapping/>
  </p:clrMapOvr>
  <p:transition>
    <p:sndAc>
      <p:endSnd/>
    </p:sndAc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0CCC10-8CA5-4D5F-93F1-08587F5F4F0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DFAE9B-AD6A-487E-934D-CD54FE43C19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3157540"/>
      </p:ext>
    </p:extLst>
  </p:cSld>
  <p:clrMapOvr>
    <a:masterClrMapping/>
  </p:clrMapOvr>
  <p:transition>
    <p:sndAc>
      <p:endSnd/>
    </p:sndAc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32CF01-2BAF-489B-92B9-53632DAABF8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684D51-D94B-4705-AEA2-B8CD447CDD7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85039952"/>
      </p:ext>
    </p:extLst>
  </p:cSld>
  <p:clrMapOvr>
    <a:masterClrMapping/>
  </p:clrMapOvr>
  <p:transition>
    <p:sndAc>
      <p:endSnd/>
    </p:sndAc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11C25F-AB2A-4E2A-8B1D-38686AEA39B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C620F2-1261-4A61-B736-AF59C91C06F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70187519"/>
      </p:ext>
    </p:extLst>
  </p:cSld>
  <p:clrMapOvr>
    <a:masterClrMapping/>
  </p:clrMapOvr>
  <p:transition>
    <p:sndAc>
      <p:endSnd/>
    </p:sndAc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22C504-9F31-4549-A7BF-CD9CC78A64B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3AA75-0298-4A6A-8059-E457CE41517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312192"/>
      </p:ext>
    </p:extLst>
  </p:cSld>
  <p:clrMapOvr>
    <a:masterClrMapping/>
  </p:clrMapOvr>
  <p:transition>
    <p:sndAc>
      <p:endSnd/>
    </p:sndAc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A5B2E0-AAB3-498B-BA7D-AA1994DCD08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1FF6D7-1129-4212-996C-BD8FAE0741F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22263157"/>
      </p:ext>
    </p:extLst>
  </p:cSld>
  <p:clrMapOvr>
    <a:masterClrMapping/>
  </p:clrMapOvr>
  <p:transition>
    <p:sndAc>
      <p:endSnd/>
    </p:sndAc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BD9EA6-8F1D-4183-B47B-ABDDD13ADB5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81CF55-8314-4756-BAC7-F93C25D3105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3707089"/>
      </p:ext>
    </p:extLst>
  </p:cSld>
  <p:clrMapOvr>
    <a:masterClrMapping/>
  </p:clrMapOvr>
  <p:transition>
    <p:sndAc>
      <p:endSnd/>
    </p:sndAc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EA4A6A-5A49-489F-AC8D-ACEA79D6D84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339BC7-233E-4C17-B65B-606107980F6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933444"/>
      </p:ext>
    </p:extLst>
  </p:cSld>
  <p:clrMapOvr>
    <a:masterClrMapping/>
  </p:clrMapOvr>
  <p:transition>
    <p:sndAc>
      <p:endSnd/>
    </p:sndAc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7BAC91-B646-433A-8326-F582E1F6728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E0CA8F-9BF9-48C0-807D-2EC81ADCBA3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6251013"/>
      </p:ext>
    </p:extLst>
  </p:cSld>
  <p:clrMapOvr>
    <a:masterClrMapping/>
  </p:clrMapOvr>
  <p:transition>
    <p:sndAc>
      <p:endSnd/>
    </p:sndAc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679C97-A69E-4EBF-A88F-BD6E5F531F9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B27248-ABE2-403A-9E1A-7225291A056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8804389"/>
      </p:ext>
    </p:extLst>
  </p:cSld>
  <p:clrMapOvr>
    <a:masterClrMapping/>
  </p:clrMapOvr>
  <p:transition>
    <p:sndAc>
      <p:endSnd/>
    </p:sndAc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AAC903-871C-45AA-B8D2-55AF028A70E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FE4086-4325-42E1-9195-7478A782453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4807891"/>
      </p:ext>
    </p:extLst>
  </p:cSld>
  <p:clrMapOvr>
    <a:masterClrMapping/>
  </p:clrMapOvr>
  <p:transition>
    <p:sndAc>
      <p:endSnd/>
    </p:sndAc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11C25F-AB2A-4E2A-8B1D-38686AEA39B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C620F2-1261-4A61-B736-AF59C91C06F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8054563"/>
      </p:ext>
    </p:extLst>
  </p:cSld>
  <p:clrMapOvr>
    <a:masterClrMapping/>
  </p:clrMapOvr>
  <p:transition>
    <p:sndAc>
      <p:endSnd/>
    </p:sndAc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4F64E4-432C-4EA9-B45E-10DB2BB40B2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8ECA3A-3B2B-4A0D-877B-4516444F144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8907340"/>
      </p:ext>
    </p:extLst>
  </p:cSld>
  <p:clrMapOvr>
    <a:masterClrMapping/>
  </p:clrMapOvr>
  <p:transition>
    <p:sndAc>
      <p:endSnd/>
    </p:sndAc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0CCC10-8CA5-4D5F-93F1-08587F5F4F0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DFAE9B-AD6A-487E-934D-CD54FE43C19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15834515"/>
      </p:ext>
    </p:extLst>
  </p:cSld>
  <p:clrMapOvr>
    <a:masterClrMapping/>
  </p:clrMapOvr>
  <p:transition>
    <p:sndAc>
      <p:endSnd/>
    </p:sndAc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32CF01-2BAF-489B-92B9-53632DAABF8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684D51-D94B-4705-AEA2-B8CD447CDD7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76785280"/>
      </p:ext>
    </p:extLst>
  </p:cSld>
  <p:clrMapOvr>
    <a:masterClrMapping/>
  </p:clrMapOvr>
  <p:transition>
    <p:sndAc>
      <p:endSnd/>
    </p:sndAc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11C25F-AB2A-4E2A-8B1D-38686AEA39B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C620F2-1261-4A61-B736-AF59C91C06F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0894750"/>
      </p:ext>
    </p:extLst>
  </p:cSld>
  <p:clrMapOvr>
    <a:masterClrMapping/>
  </p:clrMapOvr>
  <p:transition>
    <p:sndAc>
      <p:endSnd/>
    </p:sndAc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22C504-9F31-4549-A7BF-CD9CC78A64B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3AA75-0298-4A6A-8059-E457CE41517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01690972"/>
      </p:ext>
    </p:extLst>
  </p:cSld>
  <p:clrMapOvr>
    <a:masterClrMapping/>
  </p:clrMapOvr>
  <p:transition>
    <p:sndAc>
      <p:endSnd/>
    </p:sndAc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A5B2E0-AAB3-498B-BA7D-AA1994DCD08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1FF6D7-1129-4212-996C-BD8FAE0741F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3241790"/>
      </p:ext>
    </p:extLst>
  </p:cSld>
  <p:clrMapOvr>
    <a:masterClrMapping/>
  </p:clrMapOvr>
  <p:transition>
    <p:sndAc>
      <p:endSnd/>
    </p:sndAc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BD9EA6-8F1D-4183-B47B-ABDDD13ADB5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81CF55-8314-4756-BAC7-F93C25D3105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13246128"/>
      </p:ext>
    </p:extLst>
  </p:cSld>
  <p:clrMapOvr>
    <a:masterClrMapping/>
  </p:clrMapOvr>
  <p:transition>
    <p:sndAc>
      <p:endSnd/>
    </p:sndAc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EA4A6A-5A49-489F-AC8D-ACEA79D6D84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339BC7-233E-4C17-B65B-606107980F6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76450886"/>
      </p:ext>
    </p:extLst>
  </p:cSld>
  <p:clrMapOvr>
    <a:masterClrMapping/>
  </p:clrMapOvr>
  <p:transition>
    <p:sndAc>
      <p:endSnd/>
    </p:sndAc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7BAC91-B646-433A-8326-F582E1F6728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E0CA8F-9BF9-48C0-807D-2EC81ADCBA3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33493984"/>
      </p:ext>
    </p:extLst>
  </p:cSld>
  <p:clrMapOvr>
    <a:masterClrMapping/>
  </p:clrMapOvr>
  <p:transition>
    <p:sndAc>
      <p:endSnd/>
    </p:sndAc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679C97-A69E-4EBF-A88F-BD6E5F531F9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B27248-ABE2-403A-9E1A-7225291A056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56737524"/>
      </p:ext>
    </p:extLst>
  </p:cSld>
  <p:clrMapOvr>
    <a:masterClrMapping/>
  </p:clrMapOvr>
  <p:transition>
    <p:sndAc>
      <p:endSnd/>
    </p:sndAc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22C504-9F31-4549-A7BF-CD9CC78A64B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3AA75-0298-4A6A-8059-E457CE41517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8670879"/>
      </p:ext>
    </p:extLst>
  </p:cSld>
  <p:clrMapOvr>
    <a:masterClrMapping/>
  </p:clrMapOvr>
  <p:transition>
    <p:sndAc>
      <p:endSnd/>
    </p:sndAc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AAC903-871C-45AA-B8D2-55AF028A70E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FE4086-4325-42E1-9195-7478A782453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32482104"/>
      </p:ext>
    </p:extLst>
  </p:cSld>
  <p:clrMapOvr>
    <a:masterClrMapping/>
  </p:clrMapOvr>
  <p:transition>
    <p:sndAc>
      <p:endSnd/>
    </p:sndAc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4F64E4-432C-4EA9-B45E-10DB2BB40B2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8ECA3A-3B2B-4A0D-877B-4516444F144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94344378"/>
      </p:ext>
    </p:extLst>
  </p:cSld>
  <p:clrMapOvr>
    <a:masterClrMapping/>
  </p:clrMapOvr>
  <p:transition>
    <p:sndAc>
      <p:endSnd/>
    </p:sndAc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0CCC10-8CA5-4D5F-93F1-08587F5F4F0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DFAE9B-AD6A-487E-934D-CD54FE43C19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16476778"/>
      </p:ext>
    </p:extLst>
  </p:cSld>
  <p:clrMapOvr>
    <a:masterClrMapping/>
  </p:clrMapOvr>
  <p:transition>
    <p:sndAc>
      <p:endSnd/>
    </p:sndAc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32CF01-2BAF-489B-92B9-53632DAABF8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684D51-D94B-4705-AEA2-B8CD447CDD7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69327364"/>
      </p:ext>
    </p:extLst>
  </p:cSld>
  <p:clrMapOvr>
    <a:masterClrMapping/>
  </p:clrMapOvr>
  <p:transition>
    <p:sndAc>
      <p:endSnd/>
    </p:sndAc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11C25F-AB2A-4E2A-8B1D-38686AEA39B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C620F2-1261-4A61-B736-AF59C91C06F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95430031"/>
      </p:ext>
    </p:extLst>
  </p:cSld>
  <p:clrMapOvr>
    <a:masterClrMapping/>
  </p:clrMapOvr>
  <p:transition>
    <p:sndAc>
      <p:endSnd/>
    </p:sndAc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22C504-9F31-4549-A7BF-CD9CC78A64B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3AA75-0298-4A6A-8059-E457CE41517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84409851"/>
      </p:ext>
    </p:extLst>
  </p:cSld>
  <p:clrMapOvr>
    <a:masterClrMapping/>
  </p:clrMapOvr>
  <p:transition>
    <p:sndAc>
      <p:endSnd/>
    </p:sndAc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A5B2E0-AAB3-498B-BA7D-AA1994DCD08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1FF6D7-1129-4212-996C-BD8FAE0741F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09700416"/>
      </p:ext>
    </p:extLst>
  </p:cSld>
  <p:clrMapOvr>
    <a:masterClrMapping/>
  </p:clrMapOvr>
  <p:transition>
    <p:sndAc>
      <p:endSnd/>
    </p:sndAc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BD9EA6-8F1D-4183-B47B-ABDDD13ADB5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81CF55-8314-4756-BAC7-F93C25D3105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69889016"/>
      </p:ext>
    </p:extLst>
  </p:cSld>
  <p:clrMapOvr>
    <a:masterClrMapping/>
  </p:clrMapOvr>
  <p:transition>
    <p:sndAc>
      <p:endSnd/>
    </p:sndAc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EA4A6A-5A49-489F-AC8D-ACEA79D6D84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339BC7-233E-4C17-B65B-606107980F6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2047934"/>
      </p:ext>
    </p:extLst>
  </p:cSld>
  <p:clrMapOvr>
    <a:masterClrMapping/>
  </p:clrMapOvr>
  <p:transition>
    <p:sndAc>
      <p:endSnd/>
    </p:sndAc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7BAC91-B646-433A-8326-F582E1F6728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E0CA8F-9BF9-48C0-807D-2EC81ADCBA3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4343027"/>
      </p:ext>
    </p:extLst>
  </p:cSld>
  <p:clrMapOvr>
    <a:masterClrMapping/>
  </p:clrMapOvr>
  <p:transition>
    <p:sndAc>
      <p:endSnd/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E622D7-89E5-4B49-AAF1-1CA8B1CA110E}" type="datetimeFigureOut">
              <a:rPr lang="ru-RU">
                <a:solidFill>
                  <a:prstClr val="black"/>
                </a:solidFill>
              </a:rPr>
              <a:pPr/>
              <a:t>07.10.2017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E533C72-622A-4391-BAAF-CC450CB1EE60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>
    <p:sndAc>
      <p:endSnd/>
    </p:sndAc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A5B2E0-AAB3-498B-BA7D-AA1994DCD08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1FF6D7-1129-4212-996C-BD8FAE0741F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9095216"/>
      </p:ext>
    </p:extLst>
  </p:cSld>
  <p:clrMapOvr>
    <a:masterClrMapping/>
  </p:clrMapOvr>
  <p:transition>
    <p:sndAc>
      <p:endSnd/>
    </p:sndAc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679C97-A69E-4EBF-A88F-BD6E5F531F9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B27248-ABE2-403A-9E1A-7225291A056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5758982"/>
      </p:ext>
    </p:extLst>
  </p:cSld>
  <p:clrMapOvr>
    <a:masterClrMapping/>
  </p:clrMapOvr>
  <p:transition>
    <p:sndAc>
      <p:endSnd/>
    </p:sndAc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AAC903-871C-45AA-B8D2-55AF028A70E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FE4086-4325-42E1-9195-7478A782453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32727980"/>
      </p:ext>
    </p:extLst>
  </p:cSld>
  <p:clrMapOvr>
    <a:masterClrMapping/>
  </p:clrMapOvr>
  <p:transition>
    <p:sndAc>
      <p:endSnd/>
    </p:sndAc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4F64E4-432C-4EA9-B45E-10DB2BB40B2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8ECA3A-3B2B-4A0D-877B-4516444F144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9102471"/>
      </p:ext>
    </p:extLst>
  </p:cSld>
  <p:clrMapOvr>
    <a:masterClrMapping/>
  </p:clrMapOvr>
  <p:transition>
    <p:sndAc>
      <p:endSnd/>
    </p:sndAc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0CCC10-8CA5-4D5F-93F1-08587F5F4F0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DFAE9B-AD6A-487E-934D-CD54FE43C19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94903938"/>
      </p:ext>
    </p:extLst>
  </p:cSld>
  <p:clrMapOvr>
    <a:masterClrMapping/>
  </p:clrMapOvr>
  <p:transition>
    <p:sndAc>
      <p:endSnd/>
    </p:sndAc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32CF01-2BAF-489B-92B9-53632DAABF8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684D51-D94B-4705-AEA2-B8CD447CDD7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79804258"/>
      </p:ext>
    </p:extLst>
  </p:cSld>
  <p:clrMapOvr>
    <a:masterClrMapping/>
  </p:clrMapOvr>
  <p:transition>
    <p:sndAc>
      <p:endSnd/>
    </p:sndAc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11C25F-AB2A-4E2A-8B1D-38686AEA39B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C620F2-1261-4A61-B736-AF59C91C06F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1229291"/>
      </p:ext>
    </p:extLst>
  </p:cSld>
  <p:clrMapOvr>
    <a:masterClrMapping/>
  </p:clrMapOvr>
  <p:transition>
    <p:sndAc>
      <p:endSnd/>
    </p:sndAc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22C504-9F31-4549-A7BF-CD9CC78A64B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3AA75-0298-4A6A-8059-E457CE41517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50486159"/>
      </p:ext>
    </p:extLst>
  </p:cSld>
  <p:clrMapOvr>
    <a:masterClrMapping/>
  </p:clrMapOvr>
  <p:transition>
    <p:sndAc>
      <p:endSnd/>
    </p:sndAc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A5B2E0-AAB3-498B-BA7D-AA1994DCD08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1FF6D7-1129-4212-996C-BD8FAE0741F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6584784"/>
      </p:ext>
    </p:extLst>
  </p:cSld>
  <p:clrMapOvr>
    <a:masterClrMapping/>
  </p:clrMapOvr>
  <p:transition>
    <p:sndAc>
      <p:endSnd/>
    </p:sndAc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BD9EA6-8F1D-4183-B47B-ABDDD13ADB5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81CF55-8314-4756-BAC7-F93C25D3105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6490811"/>
      </p:ext>
    </p:extLst>
  </p:cSld>
  <p:clrMapOvr>
    <a:masterClrMapping/>
  </p:clrMapOvr>
  <p:transition>
    <p:sndAc>
      <p:endSnd/>
    </p:sndAc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EA4A6A-5A49-489F-AC8D-ACEA79D6D84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339BC7-233E-4C17-B65B-606107980F6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3000316"/>
      </p:ext>
    </p:extLst>
  </p:cSld>
  <p:clrMapOvr>
    <a:masterClrMapping/>
  </p:clrMapOvr>
  <p:transition>
    <p:sndAc>
      <p:endSnd/>
    </p:sndAc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BD9EA6-8F1D-4183-B47B-ABDDD13ADB5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81CF55-8314-4756-BAC7-F93C25D3105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35516961"/>
      </p:ext>
    </p:extLst>
  </p:cSld>
  <p:clrMapOvr>
    <a:masterClrMapping/>
  </p:clrMapOvr>
  <p:transition>
    <p:sndAc>
      <p:endSnd/>
    </p:sndAc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7BAC91-B646-433A-8326-F582E1F6728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E0CA8F-9BF9-48C0-807D-2EC81ADCBA3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7867901"/>
      </p:ext>
    </p:extLst>
  </p:cSld>
  <p:clrMapOvr>
    <a:masterClrMapping/>
  </p:clrMapOvr>
  <p:transition>
    <p:sndAc>
      <p:endSnd/>
    </p:sndAc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679C97-A69E-4EBF-A88F-BD6E5F531F9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B27248-ABE2-403A-9E1A-7225291A056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0986555"/>
      </p:ext>
    </p:extLst>
  </p:cSld>
  <p:clrMapOvr>
    <a:masterClrMapping/>
  </p:clrMapOvr>
  <p:transition>
    <p:sndAc>
      <p:endSnd/>
    </p:sndAc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AAC903-871C-45AA-B8D2-55AF028A70E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FE4086-4325-42E1-9195-7478A782453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03299882"/>
      </p:ext>
    </p:extLst>
  </p:cSld>
  <p:clrMapOvr>
    <a:masterClrMapping/>
  </p:clrMapOvr>
  <p:transition>
    <p:sndAc>
      <p:endSnd/>
    </p:sndAc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4F64E4-432C-4EA9-B45E-10DB2BB40B2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8ECA3A-3B2B-4A0D-877B-4516444F144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2028942"/>
      </p:ext>
    </p:extLst>
  </p:cSld>
  <p:clrMapOvr>
    <a:masterClrMapping/>
  </p:clrMapOvr>
  <p:transition>
    <p:sndAc>
      <p:endSnd/>
    </p:sndAc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0CCC10-8CA5-4D5F-93F1-08587F5F4F0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DFAE9B-AD6A-487E-934D-CD54FE43C19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2214028"/>
      </p:ext>
    </p:extLst>
  </p:cSld>
  <p:clrMapOvr>
    <a:masterClrMapping/>
  </p:clrMapOvr>
  <p:transition>
    <p:sndAc>
      <p:endSnd/>
    </p:sndAc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32CF01-2BAF-489B-92B9-53632DAABF8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684D51-D94B-4705-AEA2-B8CD447CDD7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93213706"/>
      </p:ext>
    </p:extLst>
  </p:cSld>
  <p:clrMapOvr>
    <a:masterClrMapping/>
  </p:clrMapOvr>
  <p:transition>
    <p:sndAc>
      <p:endSnd/>
    </p:sndAc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11C25F-AB2A-4E2A-8B1D-38686AEA39B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C620F2-1261-4A61-B736-AF59C91C06F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53832721"/>
      </p:ext>
    </p:extLst>
  </p:cSld>
  <p:clrMapOvr>
    <a:masterClrMapping/>
  </p:clrMapOvr>
  <p:transition>
    <p:sndAc>
      <p:endSnd/>
    </p:sndAc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22C504-9F31-4549-A7BF-CD9CC78A64B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3AA75-0298-4A6A-8059-E457CE41517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1006636"/>
      </p:ext>
    </p:extLst>
  </p:cSld>
  <p:clrMapOvr>
    <a:masterClrMapping/>
  </p:clrMapOvr>
  <p:transition>
    <p:sndAc>
      <p:endSnd/>
    </p:sndAc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A5B2E0-AAB3-498B-BA7D-AA1994DCD08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1FF6D7-1129-4212-996C-BD8FAE0741F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7438259"/>
      </p:ext>
    </p:extLst>
  </p:cSld>
  <p:clrMapOvr>
    <a:masterClrMapping/>
  </p:clrMapOvr>
  <p:transition>
    <p:sndAc>
      <p:endSnd/>
    </p:sndAc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BD9EA6-8F1D-4183-B47B-ABDDD13ADB5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81CF55-8314-4756-BAC7-F93C25D3105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8025877"/>
      </p:ext>
    </p:extLst>
  </p:cSld>
  <p:clrMapOvr>
    <a:masterClrMapping/>
  </p:clrMapOvr>
  <p:transition>
    <p:sndAc>
      <p:endSnd/>
    </p:sndAc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EA4A6A-5A49-489F-AC8D-ACEA79D6D84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339BC7-233E-4C17-B65B-606107980F6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9149641"/>
      </p:ext>
    </p:extLst>
  </p:cSld>
  <p:clrMapOvr>
    <a:masterClrMapping/>
  </p:clrMapOvr>
  <p:transition>
    <p:sndAc>
      <p:endSnd/>
    </p:sndAc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EA4A6A-5A49-489F-AC8D-ACEA79D6D84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339BC7-233E-4C17-B65B-606107980F6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3718449"/>
      </p:ext>
    </p:extLst>
  </p:cSld>
  <p:clrMapOvr>
    <a:masterClrMapping/>
  </p:clrMapOvr>
  <p:transition>
    <p:sndAc>
      <p:endSnd/>
    </p:sndAc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7BAC91-B646-433A-8326-F582E1F6728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E0CA8F-9BF9-48C0-807D-2EC81ADCBA3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13560012"/>
      </p:ext>
    </p:extLst>
  </p:cSld>
  <p:clrMapOvr>
    <a:masterClrMapping/>
  </p:clrMapOvr>
  <p:transition>
    <p:sndAc>
      <p:endSnd/>
    </p:sndAc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679C97-A69E-4EBF-A88F-BD6E5F531F9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B27248-ABE2-403A-9E1A-7225291A056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3545675"/>
      </p:ext>
    </p:extLst>
  </p:cSld>
  <p:clrMapOvr>
    <a:masterClrMapping/>
  </p:clrMapOvr>
  <p:transition>
    <p:sndAc>
      <p:endSnd/>
    </p:sndAc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AAC903-871C-45AA-B8D2-55AF028A70E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FE4086-4325-42E1-9195-7478A782453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0912567"/>
      </p:ext>
    </p:extLst>
  </p:cSld>
  <p:clrMapOvr>
    <a:masterClrMapping/>
  </p:clrMapOvr>
  <p:transition>
    <p:sndAc>
      <p:endSnd/>
    </p:sndAc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4F64E4-432C-4EA9-B45E-10DB2BB40B2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8ECA3A-3B2B-4A0D-877B-4516444F144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4622205"/>
      </p:ext>
    </p:extLst>
  </p:cSld>
  <p:clrMapOvr>
    <a:masterClrMapping/>
  </p:clrMapOvr>
  <p:transition>
    <p:sndAc>
      <p:endSnd/>
    </p:sndAc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0CCC10-8CA5-4D5F-93F1-08587F5F4F0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DFAE9B-AD6A-487E-934D-CD54FE43C19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15049426"/>
      </p:ext>
    </p:extLst>
  </p:cSld>
  <p:clrMapOvr>
    <a:masterClrMapping/>
  </p:clrMapOvr>
  <p:transition>
    <p:sndAc>
      <p:endSnd/>
    </p:sndAc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32CF01-2BAF-489B-92B9-53632DAABF8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684D51-D94B-4705-AEA2-B8CD447CDD7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2473793"/>
      </p:ext>
    </p:extLst>
  </p:cSld>
  <p:clrMapOvr>
    <a:masterClrMapping/>
  </p:clrMapOvr>
  <p:transition>
    <p:sndAc>
      <p:endSnd/>
    </p:sndAc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11C25F-AB2A-4E2A-8B1D-38686AEA39B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C620F2-1261-4A61-B736-AF59C91C06F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1265790"/>
      </p:ext>
    </p:extLst>
  </p:cSld>
  <p:clrMapOvr>
    <a:masterClrMapping/>
  </p:clrMapOvr>
  <p:transition>
    <p:sndAc>
      <p:endSnd/>
    </p:sndAc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22C504-9F31-4549-A7BF-CD9CC78A64B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3AA75-0298-4A6A-8059-E457CE41517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361183"/>
      </p:ext>
    </p:extLst>
  </p:cSld>
  <p:clrMapOvr>
    <a:masterClrMapping/>
  </p:clrMapOvr>
  <p:transition>
    <p:sndAc>
      <p:endSnd/>
    </p:sndAc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A5B2E0-AAB3-498B-BA7D-AA1994DCD08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1FF6D7-1129-4212-996C-BD8FAE0741F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4695798"/>
      </p:ext>
    </p:extLst>
  </p:cSld>
  <p:clrMapOvr>
    <a:masterClrMapping/>
  </p:clrMapOvr>
  <p:transition>
    <p:sndAc>
      <p:endSnd/>
    </p:sndAc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7BAC91-B646-433A-8326-F582E1F6728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E0CA8F-9BF9-48C0-807D-2EC81ADCBA3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7375578"/>
      </p:ext>
    </p:extLst>
  </p:cSld>
  <p:clrMapOvr>
    <a:masterClrMapping/>
  </p:clrMapOvr>
  <p:transition>
    <p:sndAc>
      <p:endSnd/>
    </p:sndAc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BD9EA6-8F1D-4183-B47B-ABDDD13ADB5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81CF55-8314-4756-BAC7-F93C25D3105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9308494"/>
      </p:ext>
    </p:extLst>
  </p:cSld>
  <p:clrMapOvr>
    <a:masterClrMapping/>
  </p:clrMapOvr>
  <p:transition>
    <p:sndAc>
      <p:endSnd/>
    </p:sndAc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EA4A6A-5A49-489F-AC8D-ACEA79D6D84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339BC7-233E-4C17-B65B-606107980F6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5125757"/>
      </p:ext>
    </p:extLst>
  </p:cSld>
  <p:clrMapOvr>
    <a:masterClrMapping/>
  </p:clrMapOvr>
  <p:transition>
    <p:sndAc>
      <p:endSnd/>
    </p:sndAc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7BAC91-B646-433A-8326-F582E1F6728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E0CA8F-9BF9-48C0-807D-2EC81ADCBA3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1146119"/>
      </p:ext>
    </p:extLst>
  </p:cSld>
  <p:clrMapOvr>
    <a:masterClrMapping/>
  </p:clrMapOvr>
  <p:transition>
    <p:sndAc>
      <p:endSnd/>
    </p:sndAc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679C97-A69E-4EBF-A88F-BD6E5F531F9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B27248-ABE2-403A-9E1A-7225291A056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3520671"/>
      </p:ext>
    </p:extLst>
  </p:cSld>
  <p:clrMapOvr>
    <a:masterClrMapping/>
  </p:clrMapOvr>
  <p:transition>
    <p:sndAc>
      <p:endSnd/>
    </p:sndAc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AAC903-871C-45AA-B8D2-55AF028A70E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FE4086-4325-42E1-9195-7478A782453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40136304"/>
      </p:ext>
    </p:extLst>
  </p:cSld>
  <p:clrMapOvr>
    <a:masterClrMapping/>
  </p:clrMapOvr>
  <p:transition>
    <p:sndAc>
      <p:endSnd/>
    </p:sndAc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4F64E4-432C-4EA9-B45E-10DB2BB40B2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8ECA3A-3B2B-4A0D-877B-4516444F144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3177314"/>
      </p:ext>
    </p:extLst>
  </p:cSld>
  <p:clrMapOvr>
    <a:masterClrMapping/>
  </p:clrMapOvr>
  <p:transition>
    <p:sndAc>
      <p:endSnd/>
    </p:sndAc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0CCC10-8CA5-4D5F-93F1-08587F5F4F0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DFAE9B-AD6A-487E-934D-CD54FE43C19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5508154"/>
      </p:ext>
    </p:extLst>
  </p:cSld>
  <p:clrMapOvr>
    <a:masterClrMapping/>
  </p:clrMapOvr>
  <p:transition>
    <p:sndAc>
      <p:endSnd/>
    </p:sndAc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32CF01-2BAF-489B-92B9-53632DAABF8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684D51-D94B-4705-AEA2-B8CD447CDD7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9902960"/>
      </p:ext>
    </p:extLst>
  </p:cSld>
  <p:clrMapOvr>
    <a:masterClrMapping/>
  </p:clrMapOvr>
  <p:transition>
    <p:sndAc>
      <p:endSnd/>
    </p:sndAc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11C25F-AB2A-4E2A-8B1D-38686AEA39B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C620F2-1261-4A61-B736-AF59C91C06F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8298462"/>
      </p:ext>
    </p:extLst>
  </p:cSld>
  <p:clrMapOvr>
    <a:masterClrMapping/>
  </p:clrMapOvr>
  <p:transition>
    <p:sndAc>
      <p:endSnd/>
    </p:sndAc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22C504-9F31-4549-A7BF-CD9CC78A64B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3AA75-0298-4A6A-8059-E457CE41517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2558810"/>
      </p:ext>
    </p:extLst>
  </p:cSld>
  <p:clrMapOvr>
    <a:masterClrMapping/>
  </p:clrMapOvr>
  <p:transition>
    <p:sndAc>
      <p:endSnd/>
    </p:sndAc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679C97-A69E-4EBF-A88F-BD6E5F531F9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B27248-ABE2-403A-9E1A-7225291A056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10260858"/>
      </p:ext>
    </p:extLst>
  </p:cSld>
  <p:clrMapOvr>
    <a:masterClrMapping/>
  </p:clrMapOvr>
  <p:transition>
    <p:sndAc>
      <p:endSnd/>
    </p:sndAc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A5B2E0-AAB3-498B-BA7D-AA1994DCD08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1FF6D7-1129-4212-996C-BD8FAE0741F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35731404"/>
      </p:ext>
    </p:extLst>
  </p:cSld>
  <p:clrMapOvr>
    <a:masterClrMapping/>
  </p:clrMapOvr>
  <p:transition>
    <p:sndAc>
      <p:endSnd/>
    </p:sndAc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BD9EA6-8F1D-4183-B47B-ABDDD13ADB5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81CF55-8314-4756-BAC7-F93C25D3105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7789596"/>
      </p:ext>
    </p:extLst>
  </p:cSld>
  <p:clrMapOvr>
    <a:masterClrMapping/>
  </p:clrMapOvr>
  <p:transition>
    <p:sndAc>
      <p:endSnd/>
    </p:sndAc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EA4A6A-5A49-489F-AC8D-ACEA79D6D84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339BC7-233E-4C17-B65B-606107980F6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1692113"/>
      </p:ext>
    </p:extLst>
  </p:cSld>
  <p:clrMapOvr>
    <a:masterClrMapping/>
  </p:clrMapOvr>
  <p:transition>
    <p:sndAc>
      <p:endSnd/>
    </p:sndAc>
  </p:transition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7BAC91-B646-433A-8326-F582E1F6728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E0CA8F-9BF9-48C0-807D-2EC81ADCBA3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69929492"/>
      </p:ext>
    </p:extLst>
  </p:cSld>
  <p:clrMapOvr>
    <a:masterClrMapping/>
  </p:clrMapOvr>
  <p:transition>
    <p:sndAc>
      <p:endSnd/>
    </p:sndAc>
  </p:transition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679C97-A69E-4EBF-A88F-BD6E5F531F9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B27248-ABE2-403A-9E1A-7225291A056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52840260"/>
      </p:ext>
    </p:extLst>
  </p:cSld>
  <p:clrMapOvr>
    <a:masterClrMapping/>
  </p:clrMapOvr>
  <p:transition>
    <p:sndAc>
      <p:endSnd/>
    </p:sndAc>
  </p:transition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AAC903-871C-45AA-B8D2-55AF028A70E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FE4086-4325-42E1-9195-7478A782453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05474043"/>
      </p:ext>
    </p:extLst>
  </p:cSld>
  <p:clrMapOvr>
    <a:masterClrMapping/>
  </p:clrMapOvr>
  <p:transition>
    <p:sndAc>
      <p:endSnd/>
    </p:sndAc>
  </p:transition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4F64E4-432C-4EA9-B45E-10DB2BB40B2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8ECA3A-3B2B-4A0D-877B-4516444F144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3802533"/>
      </p:ext>
    </p:extLst>
  </p:cSld>
  <p:clrMapOvr>
    <a:masterClrMapping/>
  </p:clrMapOvr>
  <p:transition>
    <p:sndAc>
      <p:endSnd/>
    </p:sndAc>
  </p:transition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0CCC10-8CA5-4D5F-93F1-08587F5F4F0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DFAE9B-AD6A-487E-934D-CD54FE43C19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7358975"/>
      </p:ext>
    </p:extLst>
  </p:cSld>
  <p:clrMapOvr>
    <a:masterClrMapping/>
  </p:clrMapOvr>
  <p:transition>
    <p:sndAc>
      <p:endSnd/>
    </p:sndAc>
  </p:transition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32CF01-2BAF-489B-92B9-53632DAABF8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684D51-D94B-4705-AEA2-B8CD447CDD7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93488405"/>
      </p:ext>
    </p:extLst>
  </p:cSld>
  <p:clrMapOvr>
    <a:masterClrMapping/>
  </p:clrMapOvr>
  <p:transition>
    <p:sndAc>
      <p:endSnd/>
    </p:sndAc>
  </p:transition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11C25F-AB2A-4E2A-8B1D-38686AEA39B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C620F2-1261-4A61-B736-AF59C91C06F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7319140"/>
      </p:ext>
    </p:extLst>
  </p:cSld>
  <p:clrMapOvr>
    <a:masterClrMapping/>
  </p:clrMapOvr>
  <p:transition>
    <p:sndAc>
      <p:endSnd/>
    </p:sndAc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AAC903-871C-45AA-B8D2-55AF028A70E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FE4086-4325-42E1-9195-7478A782453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23997812"/>
      </p:ext>
    </p:extLst>
  </p:cSld>
  <p:clrMapOvr>
    <a:masterClrMapping/>
  </p:clrMapOvr>
  <p:transition>
    <p:sndAc>
      <p:endSnd/>
    </p:sndAc>
  </p:transition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22C504-9F31-4549-A7BF-CD9CC78A64B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3AA75-0298-4A6A-8059-E457CE41517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8191541"/>
      </p:ext>
    </p:extLst>
  </p:cSld>
  <p:clrMapOvr>
    <a:masterClrMapping/>
  </p:clrMapOvr>
  <p:transition>
    <p:sndAc>
      <p:endSnd/>
    </p:sndAc>
  </p:transition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A5B2E0-AAB3-498B-BA7D-AA1994DCD08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1FF6D7-1129-4212-996C-BD8FAE0741F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69214868"/>
      </p:ext>
    </p:extLst>
  </p:cSld>
  <p:clrMapOvr>
    <a:masterClrMapping/>
  </p:clrMapOvr>
  <p:transition>
    <p:sndAc>
      <p:endSnd/>
    </p:sndAc>
  </p:transition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BD9EA6-8F1D-4183-B47B-ABDDD13ADB5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81CF55-8314-4756-BAC7-F93C25D3105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52189468"/>
      </p:ext>
    </p:extLst>
  </p:cSld>
  <p:clrMapOvr>
    <a:masterClrMapping/>
  </p:clrMapOvr>
  <p:transition>
    <p:sndAc>
      <p:endSnd/>
    </p:sndAc>
  </p:transition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EA4A6A-5A49-489F-AC8D-ACEA79D6D84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339BC7-233E-4C17-B65B-606107980F6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6131529"/>
      </p:ext>
    </p:extLst>
  </p:cSld>
  <p:clrMapOvr>
    <a:masterClrMapping/>
  </p:clrMapOvr>
  <p:transition>
    <p:sndAc>
      <p:endSnd/>
    </p:sndAc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7BAC91-B646-433A-8326-F582E1F6728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E0CA8F-9BF9-48C0-807D-2EC81ADCBA3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5715936"/>
      </p:ext>
    </p:extLst>
  </p:cSld>
  <p:clrMapOvr>
    <a:masterClrMapping/>
  </p:clrMapOvr>
  <p:transition>
    <p:sndAc>
      <p:endSnd/>
    </p:sndAc>
  </p:transition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679C97-A69E-4EBF-A88F-BD6E5F531F9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B27248-ABE2-403A-9E1A-7225291A056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6630246"/>
      </p:ext>
    </p:extLst>
  </p:cSld>
  <p:clrMapOvr>
    <a:masterClrMapping/>
  </p:clrMapOvr>
  <p:transition>
    <p:sndAc>
      <p:endSnd/>
    </p:sndAc>
  </p:transition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AAC903-871C-45AA-B8D2-55AF028A70E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FE4086-4325-42E1-9195-7478A782453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2139339"/>
      </p:ext>
    </p:extLst>
  </p:cSld>
  <p:clrMapOvr>
    <a:masterClrMapping/>
  </p:clrMapOvr>
  <p:transition>
    <p:sndAc>
      <p:endSnd/>
    </p:sndAc>
  </p:transition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4F64E4-432C-4EA9-B45E-10DB2BB40B2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8ECA3A-3B2B-4A0D-877B-4516444F144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90549758"/>
      </p:ext>
    </p:extLst>
  </p:cSld>
  <p:clrMapOvr>
    <a:masterClrMapping/>
  </p:clrMapOvr>
  <p:transition>
    <p:sndAc>
      <p:endSnd/>
    </p:sndAc>
  </p:transition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0CCC10-8CA5-4D5F-93F1-08587F5F4F0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DFAE9B-AD6A-487E-934D-CD54FE43C19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31306205"/>
      </p:ext>
    </p:extLst>
  </p:cSld>
  <p:clrMapOvr>
    <a:masterClrMapping/>
  </p:clrMapOvr>
  <p:transition>
    <p:sndAc>
      <p:endSnd/>
    </p:sndAc>
  </p:transition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32CF01-2BAF-489B-92B9-53632DAABF8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684D51-D94B-4705-AEA2-B8CD447CDD7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4488598"/>
      </p:ext>
    </p:extLst>
  </p:cSld>
  <p:clrMapOvr>
    <a:masterClrMapping/>
  </p:clrMapOvr>
  <p:transition>
    <p:sndAc>
      <p:endSnd/>
    </p:sndAc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4F64E4-432C-4EA9-B45E-10DB2BB40B2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8ECA3A-3B2B-4A0D-877B-4516444F144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62287092"/>
      </p:ext>
    </p:extLst>
  </p:cSld>
  <p:clrMapOvr>
    <a:masterClrMapping/>
  </p:clrMapOvr>
  <p:transition>
    <p:sndAc>
      <p:endSnd/>
    </p:sndAc>
  </p:transition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11C25F-AB2A-4E2A-8B1D-38686AEA39B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C620F2-1261-4A61-B736-AF59C91C06F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4795934"/>
      </p:ext>
    </p:extLst>
  </p:cSld>
  <p:clrMapOvr>
    <a:masterClrMapping/>
  </p:clrMapOvr>
  <p:transition>
    <p:sndAc>
      <p:endSnd/>
    </p:sndAc>
  </p:transition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22C504-9F31-4549-A7BF-CD9CC78A64B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3AA75-0298-4A6A-8059-E457CE41517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7546384"/>
      </p:ext>
    </p:extLst>
  </p:cSld>
  <p:clrMapOvr>
    <a:masterClrMapping/>
  </p:clrMapOvr>
  <p:transition>
    <p:sndAc>
      <p:endSnd/>
    </p:sndAc>
  </p:transition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A5B2E0-AAB3-498B-BA7D-AA1994DCD08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1FF6D7-1129-4212-996C-BD8FAE0741F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90250472"/>
      </p:ext>
    </p:extLst>
  </p:cSld>
  <p:clrMapOvr>
    <a:masterClrMapping/>
  </p:clrMapOvr>
  <p:transition>
    <p:sndAc>
      <p:endSnd/>
    </p:sndAc>
  </p:transition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BD9EA6-8F1D-4183-B47B-ABDDD13ADB5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81CF55-8314-4756-BAC7-F93C25D3105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9235871"/>
      </p:ext>
    </p:extLst>
  </p:cSld>
  <p:clrMapOvr>
    <a:masterClrMapping/>
  </p:clrMapOvr>
  <p:transition>
    <p:sndAc>
      <p:endSnd/>
    </p:sndAc>
  </p:transition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EA4A6A-5A49-489F-AC8D-ACEA79D6D84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339BC7-233E-4C17-B65B-606107980F6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0315728"/>
      </p:ext>
    </p:extLst>
  </p:cSld>
  <p:clrMapOvr>
    <a:masterClrMapping/>
  </p:clrMapOvr>
  <p:transition>
    <p:sndAc>
      <p:endSnd/>
    </p:sndAc>
  </p:transition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7BAC91-B646-433A-8326-F582E1F6728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E0CA8F-9BF9-48C0-807D-2EC81ADCBA3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49821411"/>
      </p:ext>
    </p:extLst>
  </p:cSld>
  <p:clrMapOvr>
    <a:masterClrMapping/>
  </p:clrMapOvr>
  <p:transition>
    <p:sndAc>
      <p:endSnd/>
    </p:sndAc>
  </p:transition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679C97-A69E-4EBF-A88F-BD6E5F531F9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B27248-ABE2-403A-9E1A-7225291A056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9879629"/>
      </p:ext>
    </p:extLst>
  </p:cSld>
  <p:clrMapOvr>
    <a:masterClrMapping/>
  </p:clrMapOvr>
  <p:transition>
    <p:sndAc>
      <p:endSnd/>
    </p:sndAc>
  </p:transition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AAC903-871C-45AA-B8D2-55AF028A70E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FE4086-4325-42E1-9195-7478A782453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8754405"/>
      </p:ext>
    </p:extLst>
  </p:cSld>
  <p:clrMapOvr>
    <a:masterClrMapping/>
  </p:clrMapOvr>
  <p:transition>
    <p:sndAc>
      <p:endSnd/>
    </p:sndAc>
  </p:transition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4F64E4-432C-4EA9-B45E-10DB2BB40B2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8ECA3A-3B2B-4A0D-877B-4516444F144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64195793"/>
      </p:ext>
    </p:extLst>
  </p:cSld>
  <p:clrMapOvr>
    <a:masterClrMapping/>
  </p:clrMapOvr>
  <p:transition>
    <p:sndAc>
      <p:endSnd/>
    </p:sndAc>
  </p:transition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0CCC10-8CA5-4D5F-93F1-08587F5F4F0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DFAE9B-AD6A-487E-934D-CD54FE43C19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2103436"/>
      </p:ext>
    </p:extLst>
  </p:cSld>
  <p:clrMapOvr>
    <a:masterClrMapping/>
  </p:clrMapOvr>
  <p:transition>
    <p:sndAc>
      <p:endSnd/>
    </p:sndAc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0CCC10-8CA5-4D5F-93F1-08587F5F4F0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DFAE9B-AD6A-487E-934D-CD54FE43C19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8944060"/>
      </p:ext>
    </p:extLst>
  </p:cSld>
  <p:clrMapOvr>
    <a:masterClrMapping/>
  </p:clrMapOvr>
  <p:transition>
    <p:sndAc>
      <p:endSnd/>
    </p:sndAc>
  </p:transition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32CF01-2BAF-489B-92B9-53632DAABF8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684D51-D94B-4705-AEA2-B8CD447CDD7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6844295"/>
      </p:ext>
    </p:extLst>
  </p:cSld>
  <p:clrMapOvr>
    <a:masterClrMapping/>
  </p:clrMapOvr>
  <p:transition>
    <p:sndAc>
      <p:endSnd/>
    </p:sndAc>
  </p:transition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11C25F-AB2A-4E2A-8B1D-38686AEA39B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C620F2-1261-4A61-B736-AF59C91C06F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1281914"/>
      </p:ext>
    </p:extLst>
  </p:cSld>
  <p:clrMapOvr>
    <a:masterClrMapping/>
  </p:clrMapOvr>
  <p:transition>
    <p:sndAc>
      <p:endSnd/>
    </p:sndAc>
  </p:transition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22C504-9F31-4549-A7BF-CD9CC78A64B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3AA75-0298-4A6A-8059-E457CE41517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7291009"/>
      </p:ext>
    </p:extLst>
  </p:cSld>
  <p:clrMapOvr>
    <a:masterClrMapping/>
  </p:clrMapOvr>
  <p:transition>
    <p:sndAc>
      <p:endSnd/>
    </p:sndAc>
  </p:transition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A5B2E0-AAB3-498B-BA7D-AA1994DCD08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1FF6D7-1129-4212-996C-BD8FAE0741F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4964273"/>
      </p:ext>
    </p:extLst>
  </p:cSld>
  <p:clrMapOvr>
    <a:masterClrMapping/>
  </p:clrMapOvr>
  <p:transition>
    <p:sndAc>
      <p:endSnd/>
    </p:sndAc>
  </p:transition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BD9EA6-8F1D-4183-B47B-ABDDD13ADB5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81CF55-8314-4756-BAC7-F93C25D3105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73404900"/>
      </p:ext>
    </p:extLst>
  </p:cSld>
  <p:clrMapOvr>
    <a:masterClrMapping/>
  </p:clrMapOvr>
  <p:transition>
    <p:sndAc>
      <p:endSnd/>
    </p:sndAc>
  </p:transition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EA4A6A-5A49-489F-AC8D-ACEA79D6D84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339BC7-233E-4C17-B65B-606107980F6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32312744"/>
      </p:ext>
    </p:extLst>
  </p:cSld>
  <p:clrMapOvr>
    <a:masterClrMapping/>
  </p:clrMapOvr>
  <p:transition>
    <p:sndAc>
      <p:endSnd/>
    </p:sndAc>
  </p:transition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6100" y="5129213"/>
            <a:ext cx="1647825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8888" y="5445125"/>
            <a:ext cx="1096962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BD0D81-0823-4F99-8512-D9DFB2B88D79}" type="datetimeFigureOut">
              <a:rPr lang="ru-RU"/>
              <a:pPr>
                <a:defRPr/>
              </a:pPr>
              <a:t>07.10.2017</a:t>
            </a:fld>
            <a:endParaRPr lang="ru-RU" dirty="0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32138" y="6359525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C58DDC-7F5A-4BFD-9A6E-47CB33BFAEB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71436805"/>
      </p:ext>
    </p:extLst>
  </p:cSld>
  <p:clrMapOvr>
    <a:masterClrMapping/>
  </p:clrMapOvr>
  <p:transition>
    <p:sndAc>
      <p:endSnd/>
    </p:sndAc>
  </p:transition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713" y="5854700"/>
            <a:ext cx="808037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5300663"/>
            <a:ext cx="1754187" cy="135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970269-F10B-4523-A474-BCEECABF7BAB}" type="datetimeFigureOut">
              <a:rPr lang="ru-RU"/>
              <a:pPr>
                <a:defRPr/>
              </a:pPr>
              <a:t>07.10.2017</a:t>
            </a:fld>
            <a:endParaRPr lang="ru-RU" dirty="0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B7A6A3-22D2-452F-82A7-D1849BC4396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07821090"/>
      </p:ext>
    </p:extLst>
  </p:cSld>
  <p:clrMapOvr>
    <a:masterClrMapping/>
  </p:clrMapOvr>
  <p:transition>
    <p:sndAc>
      <p:endSnd/>
    </p:sndAc>
  </p:transition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DBCCD6-F026-494F-82EE-6C051FAE97E5}" type="datetimeFigureOut">
              <a:rPr lang="ru-RU"/>
              <a:pPr>
                <a:defRPr/>
              </a:pPr>
              <a:t>07.10.2017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F03914-64F6-4DDA-B49C-545EFAF9C5E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587308251"/>
      </p:ext>
    </p:extLst>
  </p:cSld>
  <p:clrMapOvr>
    <a:masterClrMapping/>
  </p:clrMapOvr>
  <p:transition>
    <p:sndAc>
      <p:endSnd/>
    </p:sndAc>
  </p:transition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371F63-0CA5-478D-A722-DF9CA8FA4A38}" type="datetimeFigureOut">
              <a:rPr lang="ru-RU"/>
              <a:pPr>
                <a:defRPr/>
              </a:pPr>
              <a:t>07.10.2017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6B2924-8C12-4CB1-AEA6-170FAB94C3C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196130510"/>
      </p:ext>
    </p:extLst>
  </p:cSld>
  <p:clrMapOvr>
    <a:masterClrMapping/>
  </p:clrMapOvr>
  <p:transition>
    <p:sndAc>
      <p:endSnd/>
    </p:sndAc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32CF01-2BAF-489B-92B9-53632DAABF8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684D51-D94B-4705-AEA2-B8CD447CDD7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9225729"/>
      </p:ext>
    </p:extLst>
  </p:cSld>
  <p:clrMapOvr>
    <a:masterClrMapping/>
  </p:clrMapOvr>
  <p:transition>
    <p:sndAc>
      <p:endSnd/>
    </p:sndAc>
  </p:transition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3393A6-0AD0-479C-988A-D726963CB291}" type="datetimeFigureOut">
              <a:rPr lang="ru-RU"/>
              <a:pPr>
                <a:defRPr/>
              </a:pPr>
              <a:t>07.10.2017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8E1E61-4E92-4101-BB9F-67DCA7EB9A7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677313936"/>
      </p:ext>
    </p:extLst>
  </p:cSld>
  <p:clrMapOvr>
    <a:masterClrMapping/>
  </p:clrMapOvr>
  <p:transition>
    <p:sndAc>
      <p:endSnd/>
    </p:sndAc>
  </p:transition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818DE9-E33F-4E9D-85B3-6CBBFC60F6A7}" type="datetimeFigureOut">
              <a:rPr lang="ru-RU"/>
              <a:pPr>
                <a:defRPr/>
              </a:pPr>
              <a:t>07.10.2017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27363E-5CCC-4386-974C-274CB146039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81996694"/>
      </p:ext>
    </p:extLst>
  </p:cSld>
  <p:clrMapOvr>
    <a:masterClrMapping/>
  </p:clrMapOvr>
  <p:transition>
    <p:sndAc>
      <p:endSnd/>
    </p:sndAc>
  </p:transition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E67066-6930-4018-83D2-5D49146BEFF7}" type="datetimeFigureOut">
              <a:rPr lang="ru-RU"/>
              <a:pPr>
                <a:defRPr/>
              </a:pPr>
              <a:t>07.10.2017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F577B5-2613-4798-96A8-1B911E84B1C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349931535"/>
      </p:ext>
    </p:extLst>
  </p:cSld>
  <p:clrMapOvr>
    <a:masterClrMapping/>
  </p:clrMapOvr>
  <p:transition>
    <p:sndAc>
      <p:endSnd/>
    </p:sndAc>
  </p:transition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60995B-7C95-4120-88D8-12D9751BAD6A}" type="datetimeFigureOut">
              <a:rPr lang="ru-RU"/>
              <a:pPr>
                <a:defRPr/>
              </a:pPr>
              <a:t>07.10.2017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722343-D289-486E-B493-970A1B25DBB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217789709"/>
      </p:ext>
    </p:extLst>
  </p:cSld>
  <p:clrMapOvr>
    <a:masterClrMapping/>
  </p:clrMapOvr>
  <p:transition>
    <p:sndAc>
      <p:endSnd/>
    </p:sndAc>
  </p:transition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EBCAE3-6A1A-49F0-AC83-93BEF96810FC}" type="datetimeFigureOut">
              <a:rPr lang="ru-RU"/>
              <a:pPr>
                <a:defRPr/>
              </a:pPr>
              <a:t>07.10.2017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FC44B2-B7D1-4F6E-80F8-F9D585295AD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28874965"/>
      </p:ext>
    </p:extLst>
  </p:cSld>
  <p:clrMapOvr>
    <a:masterClrMapping/>
  </p:clrMapOvr>
  <p:transition>
    <p:sndAc>
      <p:endSnd/>
    </p:sndAc>
  </p:transition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014022-A7A3-421B-93A2-A5B93FA25E24}" type="datetimeFigureOut">
              <a:rPr lang="ru-RU"/>
              <a:pPr>
                <a:defRPr/>
              </a:pPr>
              <a:t>07.10.2017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68AC9F-67D8-4CA7-A66E-93A9F1B5E66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960213689"/>
      </p:ext>
    </p:extLst>
  </p:cSld>
  <p:clrMapOvr>
    <a:masterClrMapping/>
  </p:clrMapOvr>
  <p:transition>
    <p:sndAc>
      <p:endSnd/>
    </p:sndAc>
  </p:transition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115FA2-BE03-4365-95CB-7E32D557EF37}" type="datetimeFigureOut">
              <a:rPr lang="ru-RU"/>
              <a:pPr>
                <a:defRPr/>
              </a:pPr>
              <a:t>07.10.2017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B27B3D-560A-41A7-BF31-E69605A755E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62134285"/>
      </p:ext>
    </p:extLst>
  </p:cSld>
  <p:clrMapOvr>
    <a:masterClrMapping/>
  </p:clrMapOvr>
  <p:transition>
    <p:sndAc>
      <p:endSnd/>
    </p:sndAc>
  </p:transition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1BD184-10FB-4A2F-A0AB-87BEC72D9BEE}" type="datetimeFigureOut">
              <a:rPr lang="ru-RU"/>
              <a:pPr>
                <a:defRPr/>
              </a:pPr>
              <a:t>07.10.2017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396584-967B-4693-AB52-0104E3EF5BD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61213444"/>
      </p:ext>
    </p:extLst>
  </p:cSld>
  <p:clrMapOvr>
    <a:masterClrMapping/>
  </p:clrMapOvr>
  <p:transition>
    <p:sndAc>
      <p:endSnd/>
    </p:sndAc>
  </p:transition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3F5D70-A562-42B7-A311-E0F6B45BFD3F}" type="datetimeFigureOut">
              <a:rPr lang="ru-RU"/>
              <a:pPr>
                <a:defRPr/>
              </a:pPr>
              <a:t>07.10.2017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CE7396-3FCA-4637-9D0A-2C39E78DC35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51774123"/>
      </p:ext>
    </p:extLst>
  </p:cSld>
  <p:clrMapOvr>
    <a:masterClrMapping/>
  </p:clrMapOvr>
  <p:transition>
    <p:sndAc>
      <p:endSnd/>
    </p:sndAc>
  </p:transition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AE91AB-73C0-41A3-B9A6-5C948938D8F5}" type="datetimeFigureOut">
              <a:rPr lang="ru-RU"/>
              <a:pPr>
                <a:defRPr/>
              </a:pPr>
              <a:t>07.10.2017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900EED-D208-448D-9088-B0F35317B22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34483817"/>
      </p:ext>
    </p:extLst>
  </p:cSld>
  <p:clrMapOvr>
    <a:masterClrMapping/>
  </p:clrMapOvr>
  <p:transition>
    <p:sndAc>
      <p:endSnd/>
    </p:sndAc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11C25F-AB2A-4E2A-8B1D-38686AEA39B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C620F2-1261-4A61-B736-AF59C91C06F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2717453"/>
      </p:ext>
    </p:extLst>
  </p:cSld>
  <p:clrMapOvr>
    <a:masterClrMapping/>
  </p:clrMapOvr>
  <p:transition>
    <p:sndAc>
      <p:endSnd/>
    </p:sndAc>
  </p:transition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057398-A158-4688-BB0A-046C520BBF55}" type="datetimeFigureOut">
              <a:rPr lang="ru-RU"/>
              <a:pPr>
                <a:defRPr/>
              </a:pPr>
              <a:t>07.10.2017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23D340-410E-42AA-BA4A-83333E61572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57290472"/>
      </p:ext>
    </p:extLst>
  </p:cSld>
  <p:clrMapOvr>
    <a:masterClrMapping/>
  </p:clrMapOvr>
  <p:transition>
    <p:sndAc>
      <p:endSnd/>
    </p:sndAc>
  </p:transition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063A12-AC8B-4965-8EBB-4D36A21345BF}" type="datetimeFigureOut">
              <a:rPr lang="ru-RU"/>
              <a:pPr>
                <a:defRPr/>
              </a:pPr>
              <a:t>07.10.2017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FFFAB5-1DEA-4FE6-877B-6E016D2128C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40225483"/>
      </p:ext>
    </p:extLst>
  </p:cSld>
  <p:clrMapOvr>
    <a:masterClrMapping/>
  </p:clrMapOvr>
  <p:transition>
    <p:sndAc>
      <p:endSnd/>
    </p:sndAc>
  </p:transition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04AD4A-23F7-499D-9B8D-0214FE5ED0FD}" type="datetimeFigureOut">
              <a:rPr lang="ru-RU"/>
              <a:pPr>
                <a:defRPr/>
              </a:pPr>
              <a:t>07.10.2017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897F94-01D5-4D6D-A9AC-839BF2417B9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824740250"/>
      </p:ext>
    </p:extLst>
  </p:cSld>
  <p:clrMapOvr>
    <a:masterClrMapping/>
  </p:clrMapOvr>
  <p:transition>
    <p:sndAc>
      <p:endSnd/>
    </p:sndAc>
  </p:transition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AF6467-C98C-4307-ABDF-698EEE8EA90B}" type="datetimeFigureOut">
              <a:rPr lang="ru-RU"/>
              <a:pPr>
                <a:defRPr/>
              </a:pPr>
              <a:t>07.10.2017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934F75-5E1F-4D04-A21E-9F62122F197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78126845"/>
      </p:ext>
    </p:extLst>
  </p:cSld>
  <p:clrMapOvr>
    <a:masterClrMapping/>
  </p:clrMapOvr>
  <p:transition>
    <p:sndAc>
      <p:endSnd/>
    </p:sndAc>
  </p:transition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C7A2A9-AFE5-4297-8AFD-A7A80A5B00B1}" type="datetimeFigureOut">
              <a:rPr lang="ru-RU"/>
              <a:pPr>
                <a:defRPr/>
              </a:pPr>
              <a:t>07.10.2017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ED688E-1300-4288-ACEF-0AB5FADD0B9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52654611"/>
      </p:ext>
    </p:extLst>
  </p:cSld>
  <p:clrMapOvr>
    <a:masterClrMapping/>
  </p:clrMapOvr>
  <p:transition>
    <p:sndAc>
      <p:endSnd/>
    </p:sndAc>
  </p:transition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233B73-C1B9-4AE9-B2D5-63884D6BC8DA}" type="datetimeFigureOut">
              <a:rPr lang="ru-RU"/>
              <a:pPr>
                <a:defRPr/>
              </a:pPr>
              <a:t>07.10.2017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D3298B-970C-4237-80F2-CE5C55E3C4F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87694032"/>
      </p:ext>
    </p:extLst>
  </p:cSld>
  <p:clrMapOvr>
    <a:masterClrMapping/>
  </p:clrMapOvr>
  <p:transition>
    <p:sndAc>
      <p:endSnd/>
    </p:sndAc>
  </p:transition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5524E1-06E0-4D79-A999-BD6AD79EBFDE}" type="datetimeFigureOut">
              <a:rPr lang="ru-RU"/>
              <a:pPr>
                <a:defRPr/>
              </a:pPr>
              <a:t>07.10.2017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8D4141-B98E-48BE-AB8B-706092C728A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6104277"/>
      </p:ext>
    </p:extLst>
  </p:cSld>
  <p:clrMapOvr>
    <a:masterClrMapping/>
  </p:clrMapOvr>
  <p:transition>
    <p:sndAc>
      <p:endSnd/>
    </p:sndAc>
  </p:transition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53F36C-E0BE-437A-A5C0-44266FEA7E03}" type="datetimeFigureOut">
              <a:rPr lang="ru-RU"/>
              <a:pPr>
                <a:defRPr/>
              </a:pPr>
              <a:t>07.10.2017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6CD7D-E865-4D6B-8064-681411DCD50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259062187"/>
      </p:ext>
    </p:extLst>
  </p:cSld>
  <p:clrMapOvr>
    <a:masterClrMapping/>
  </p:clrMapOvr>
  <p:transition>
    <p:sndAc>
      <p:endSnd/>
    </p:sndAc>
  </p:transition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7AE6D8-4004-4FBA-9CC3-6C6CDFC23C2C}" type="datetimeFigureOut">
              <a:rPr lang="ru-RU"/>
              <a:pPr>
                <a:defRPr/>
              </a:pPr>
              <a:t>07.10.2017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3FF20E-09BC-4900-BC1B-54359705BFD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638915502"/>
      </p:ext>
    </p:extLst>
  </p:cSld>
  <p:clrMapOvr>
    <a:masterClrMapping/>
  </p:clrMapOvr>
  <p:transition>
    <p:sndAc>
      <p:endSnd/>
    </p:sndAc>
  </p:transition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DF00CE-41A2-41A2-B78E-26963163AADE}" type="datetimeFigureOut">
              <a:rPr lang="ru-RU"/>
              <a:pPr>
                <a:defRPr/>
              </a:pPr>
              <a:t>07.10.2017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ABB18C-414D-417C-8A10-65EA2332780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516620876"/>
      </p:ext>
    </p:extLst>
  </p:cSld>
  <p:clrMapOvr>
    <a:masterClrMapping/>
  </p:clrMapOvr>
  <p:transition>
    <p:sndAc>
      <p:endSnd/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E622D7-89E5-4B49-AAF1-1CA8B1CA110E}" type="datetimeFigureOut">
              <a:rPr lang="ru-RU">
                <a:solidFill>
                  <a:prstClr val="black"/>
                </a:solidFill>
              </a:rPr>
              <a:pPr/>
              <a:t>07.10.2017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E533C72-622A-4391-BAAF-CC450CB1EE60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>
    <p:sndAc>
      <p:endSnd/>
    </p:sndAc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22C504-9F31-4549-A7BF-CD9CC78A64B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3AA75-0298-4A6A-8059-E457CE41517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6307607"/>
      </p:ext>
    </p:extLst>
  </p:cSld>
  <p:clrMapOvr>
    <a:masterClrMapping/>
  </p:clrMapOvr>
  <p:transition>
    <p:sndAc>
      <p:endSnd/>
    </p:sndAc>
  </p:transition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E96B72-DD4F-41DF-BE35-2233494F2B64}" type="datetimeFigureOut">
              <a:rPr lang="ru-RU"/>
              <a:pPr>
                <a:defRPr/>
              </a:pPr>
              <a:t>07.10.2017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2F2379-9F8C-44BA-8A78-FCEA554E050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68026375"/>
      </p:ext>
    </p:extLst>
  </p:cSld>
  <p:clrMapOvr>
    <a:masterClrMapping/>
  </p:clrMapOvr>
  <p:transition>
    <p:sndAc>
      <p:endSnd/>
    </p:sndAc>
  </p:transition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A99D3A-1596-4B51-B8C8-16251264EBAB}" type="datetimeFigureOut">
              <a:rPr lang="ru-RU"/>
              <a:pPr>
                <a:defRPr/>
              </a:pPr>
              <a:t>07.10.2017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F991A6-BF79-4F8E-B8A6-F037031E2EE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386862756"/>
      </p:ext>
    </p:extLst>
  </p:cSld>
  <p:clrMapOvr>
    <a:masterClrMapping/>
  </p:clrMapOvr>
  <p:transition>
    <p:sndAc>
      <p:endSnd/>
    </p:sndAc>
  </p:transition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985164-2650-4B66-BDD0-1054F7550CA9}" type="datetimeFigureOut">
              <a:rPr lang="ru-RU"/>
              <a:pPr>
                <a:defRPr/>
              </a:pPr>
              <a:t>07.10.2017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F34C6C-5E55-4B13-8DBA-BBDC184F71A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34961963"/>
      </p:ext>
    </p:extLst>
  </p:cSld>
  <p:clrMapOvr>
    <a:masterClrMapping/>
  </p:clrMapOvr>
  <p:transition>
    <p:sndAc>
      <p:endSnd/>
    </p:sndAc>
  </p:transition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FBF75-C04D-4BD3-A436-7504DFB5A0AF}" type="datetimeFigureOut">
              <a:rPr lang="ru-RU"/>
              <a:pPr>
                <a:defRPr/>
              </a:pPr>
              <a:t>07.10.2017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0D3DC0-40FA-47D8-A991-927B5E9CAD5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866509702"/>
      </p:ext>
    </p:extLst>
  </p:cSld>
  <p:clrMapOvr>
    <a:masterClrMapping/>
  </p:clrMapOvr>
  <p:transition>
    <p:sndAc>
      <p:endSnd/>
    </p:sndAc>
  </p:transition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7CD601-9032-4782-8456-E32D903FCBAA}" type="datetimeFigureOut">
              <a:rPr lang="ru-RU"/>
              <a:pPr>
                <a:defRPr/>
              </a:pPr>
              <a:t>07.10.2017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E374F3-17A2-46AD-B341-BA9A5750159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13974665"/>
      </p:ext>
    </p:extLst>
  </p:cSld>
  <p:clrMapOvr>
    <a:masterClrMapping/>
  </p:clrMapOvr>
  <p:transition>
    <p:sndAc>
      <p:endSnd/>
    </p:sndAc>
  </p:transition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5155D8-5FA0-4E37-AD09-25ADB72DEF34}" type="datetimeFigureOut">
              <a:rPr lang="ru-RU"/>
              <a:pPr>
                <a:defRPr/>
              </a:pPr>
              <a:t>07.10.2017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34F07A-B61D-4E88-86CA-770BCB1A0FD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40492466"/>
      </p:ext>
    </p:extLst>
  </p:cSld>
  <p:clrMapOvr>
    <a:masterClrMapping/>
  </p:clrMapOvr>
  <p:transition>
    <p:sndAc>
      <p:endSnd/>
    </p:sndAc>
  </p:transition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3812AB-C430-4F08-B6CE-FDCD678068FC}" type="datetimeFigureOut">
              <a:rPr lang="ru-RU"/>
              <a:pPr>
                <a:defRPr/>
              </a:pPr>
              <a:t>07.10.2017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1830D5-F127-4657-A09F-53283577A00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815338457"/>
      </p:ext>
    </p:extLst>
  </p:cSld>
  <p:clrMapOvr>
    <a:masterClrMapping/>
  </p:clrMapOvr>
  <p:transition>
    <p:sndAc>
      <p:endSnd/>
    </p:sndAc>
  </p:transition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4486DC-D74A-4C65-B238-2E572C55D8BD}" type="datetimeFigureOut">
              <a:rPr lang="ru-RU"/>
              <a:pPr>
                <a:defRPr/>
              </a:pPr>
              <a:t>07.10.2017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ABF5A5-6A5B-42B8-AE38-720B909D45B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510087723"/>
      </p:ext>
    </p:extLst>
  </p:cSld>
  <p:clrMapOvr>
    <a:masterClrMapping/>
  </p:clrMapOvr>
  <p:transition>
    <p:sndAc>
      <p:endSnd/>
    </p:sndAc>
  </p:transition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A93323-4365-4B79-AB41-38B60EEAEF65}" type="datetimeFigureOut">
              <a:rPr lang="ru-RU"/>
              <a:pPr>
                <a:defRPr/>
              </a:pPr>
              <a:t>07.10.2017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84BC19-5381-4E43-BFC5-450989FC1CB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807150382"/>
      </p:ext>
    </p:extLst>
  </p:cSld>
  <p:clrMapOvr>
    <a:masterClrMapping/>
  </p:clrMapOvr>
  <p:transition>
    <p:sndAc>
      <p:endSnd/>
    </p:sndAc>
  </p:transition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16E1E-655E-4FDA-A7AE-79356E20E0C2}" type="datetimeFigureOut">
              <a:rPr lang="ru-RU"/>
              <a:pPr>
                <a:defRPr/>
              </a:pPr>
              <a:t>07.10.2017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50C2BF-9CEE-41EB-9D9A-78A1CE85B11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71058365"/>
      </p:ext>
    </p:extLst>
  </p:cSld>
  <p:clrMapOvr>
    <a:masterClrMapping/>
  </p:clrMapOvr>
  <p:transition>
    <p:sndAc>
      <p:endSnd/>
    </p:sndAc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A5B2E0-AAB3-498B-BA7D-AA1994DCD08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1FF6D7-1129-4212-996C-BD8FAE0741F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52108443"/>
      </p:ext>
    </p:extLst>
  </p:cSld>
  <p:clrMapOvr>
    <a:masterClrMapping/>
  </p:clrMapOvr>
  <p:transition>
    <p:sndAc>
      <p:endSnd/>
    </p:sndAc>
  </p:transition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7E8E8F-3BE4-4477-8192-40E1EDC41E73}" type="datetimeFigureOut">
              <a:rPr lang="ru-RU"/>
              <a:pPr>
                <a:defRPr/>
              </a:pPr>
              <a:t>07.10.2017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074A17-B5EB-48EE-9C27-CE72ABAAB82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91312019"/>
      </p:ext>
    </p:extLst>
  </p:cSld>
  <p:clrMapOvr>
    <a:masterClrMapping/>
  </p:clrMapOvr>
  <p:transition>
    <p:sndAc>
      <p:endSnd/>
    </p:sndAc>
  </p:transition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70687E-7BCB-4AF2-B520-C93BF26AF9D2}" type="datetimeFigureOut">
              <a:rPr lang="ru-RU"/>
              <a:pPr>
                <a:defRPr/>
              </a:pPr>
              <a:t>07.10.2017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FFEB30-6E58-4928-9B63-FCD0D8E3B62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37322019"/>
      </p:ext>
    </p:extLst>
  </p:cSld>
  <p:clrMapOvr>
    <a:masterClrMapping/>
  </p:clrMapOvr>
  <p:transition>
    <p:sndAc>
      <p:endSnd/>
    </p:sndAc>
  </p:transition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64E3C5-D8ED-4A77-B9C5-9FBDF268BAE0}" type="datetimeFigureOut">
              <a:rPr lang="ru-RU"/>
              <a:pPr>
                <a:defRPr/>
              </a:pPr>
              <a:t>07.10.2017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BFBCC4-8C39-43AD-9796-964700E27DE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17164590"/>
      </p:ext>
    </p:extLst>
  </p:cSld>
  <p:clrMapOvr>
    <a:masterClrMapping/>
  </p:clrMapOvr>
  <p:transition>
    <p:sndAc>
      <p:endSnd/>
    </p:sndAc>
  </p:transition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18E3DC-217B-4958-8713-4A4DE0308FDD}" type="datetimeFigureOut">
              <a:rPr lang="ru-RU"/>
              <a:pPr>
                <a:defRPr/>
              </a:pPr>
              <a:t>07.10.2017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D01E66-D51A-4891-B299-5AB87103F6E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510609948"/>
      </p:ext>
    </p:extLst>
  </p:cSld>
  <p:clrMapOvr>
    <a:masterClrMapping/>
  </p:clrMapOvr>
  <p:transition>
    <p:sndAc>
      <p:endSnd/>
    </p:sndAc>
  </p:transition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2B2FD4-8485-4EAF-BAFE-C8CCCC50BC92}" type="datetimeFigureOut">
              <a:rPr lang="ru-RU"/>
              <a:pPr>
                <a:defRPr/>
              </a:pPr>
              <a:t>07.10.2017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2C2A7B-E39F-4060-B571-FDC470B20BD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537201006"/>
      </p:ext>
    </p:extLst>
  </p:cSld>
  <p:clrMapOvr>
    <a:masterClrMapping/>
  </p:clrMapOvr>
  <p:transition>
    <p:sndAc>
      <p:endSnd/>
    </p:sndAc>
  </p:transition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BB5B4C-15F5-4CC3-8A03-ABE15531699B}" type="datetimeFigureOut">
              <a:rPr lang="ru-RU"/>
              <a:pPr>
                <a:defRPr/>
              </a:pPr>
              <a:t>07.10.2017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7F17ED-6FBD-42A1-946F-B92C14FBFF3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44793803"/>
      </p:ext>
    </p:extLst>
  </p:cSld>
  <p:clrMapOvr>
    <a:masterClrMapping/>
  </p:clrMapOvr>
  <p:transition>
    <p:sndAc>
      <p:endSnd/>
    </p:sndAc>
  </p:transition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4539F4-7E96-45EF-BEB2-9EDDE9A81017}" type="datetimeFigureOut">
              <a:rPr lang="ru-RU"/>
              <a:pPr>
                <a:defRPr/>
              </a:pPr>
              <a:t>07.10.2017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962130-BA69-4095-AAF4-F62B794E8C6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81306904"/>
      </p:ext>
    </p:extLst>
  </p:cSld>
  <p:clrMapOvr>
    <a:masterClrMapping/>
  </p:clrMapOvr>
  <p:transition>
    <p:sndAc>
      <p:endSnd/>
    </p:sndAc>
  </p:transition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C7A2BD-1D88-4123-A11C-32D5EE2AD81C}" type="datetimeFigureOut">
              <a:rPr lang="ru-RU"/>
              <a:pPr>
                <a:defRPr/>
              </a:pPr>
              <a:t>07.10.2017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CECFBD-F89D-47BB-A6FF-4080AA657AE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15394705"/>
      </p:ext>
    </p:extLst>
  </p:cSld>
  <p:clrMapOvr>
    <a:masterClrMapping/>
  </p:clrMapOvr>
  <p:transition>
    <p:sndAc>
      <p:endSnd/>
    </p:sndAc>
  </p:transition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19B6AA-4377-45E2-A23D-71585FAF07D9}" type="datetimeFigureOut">
              <a:rPr lang="ru-RU"/>
              <a:pPr>
                <a:defRPr/>
              </a:pPr>
              <a:t>07.10.2017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039A7E-01F2-4222-B9E8-490B4335CA5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281313223"/>
      </p:ext>
    </p:extLst>
  </p:cSld>
  <p:clrMapOvr>
    <a:masterClrMapping/>
  </p:clrMapOvr>
  <p:transition>
    <p:sndAc>
      <p:endSnd/>
    </p:sndAc>
  </p:transition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1BC840-8D26-41DB-9BEB-E92A9F3A0130}" type="datetimeFigureOut">
              <a:rPr lang="ru-RU"/>
              <a:pPr>
                <a:defRPr/>
              </a:pPr>
              <a:t>07.10.2017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27A26-50D5-4C90-B0AC-CC9E46C93FE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217114058"/>
      </p:ext>
    </p:extLst>
  </p:cSld>
  <p:clrMapOvr>
    <a:masterClrMapping/>
  </p:clrMapOvr>
  <p:transition>
    <p:sndAc>
      <p:endSnd/>
    </p:sndAc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BD9EA6-8F1D-4183-B47B-ABDDD13ADB5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81CF55-8314-4756-BAC7-F93C25D3105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13434639"/>
      </p:ext>
    </p:extLst>
  </p:cSld>
  <p:clrMapOvr>
    <a:masterClrMapping/>
  </p:clrMapOvr>
  <p:transition>
    <p:sndAc>
      <p:endSnd/>
    </p:sndAc>
  </p:transition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805863" cy="6858000"/>
            <a:chOff x="0" y="0"/>
            <a:chExt cx="5547" cy="4320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 rot="-215207">
              <a:off x="3691" y="231"/>
              <a:ext cx="1857" cy="3628"/>
              <a:chOff x="3009" y="775"/>
              <a:chExt cx="1857" cy="3628"/>
            </a:xfrm>
          </p:grpSpPr>
          <p:sp>
            <p:nvSpPr>
              <p:cNvPr id="39" name="Freeform 4"/>
              <p:cNvSpPr>
                <a:spLocks/>
              </p:cNvSpPr>
              <p:nvPr userDrawn="1"/>
            </p:nvSpPr>
            <p:spPr bwMode="ltGray">
              <a:xfrm rot="12185230" flipV="1">
                <a:off x="3533" y="774"/>
                <a:ext cx="1333" cy="1485"/>
              </a:xfrm>
              <a:custGeom>
                <a:avLst/>
                <a:gdLst/>
                <a:ahLst/>
                <a:cxnLst>
                  <a:cxn ang="0">
                    <a:pos x="16" y="370"/>
                  </a:cxn>
                  <a:cxn ang="0">
                    <a:pos x="6" y="341"/>
                  </a:cxn>
                  <a:cxn ang="0">
                    <a:pos x="0" y="289"/>
                  </a:cxn>
                  <a:cxn ang="0">
                    <a:pos x="4" y="222"/>
                  </a:cxn>
                  <a:cxn ang="0">
                    <a:pos x="25" y="151"/>
                  </a:cxn>
                  <a:cxn ang="0">
                    <a:pos x="69" y="84"/>
                  </a:cxn>
                  <a:cxn ang="0">
                    <a:pos x="142" y="31"/>
                  </a:cxn>
                  <a:cxn ang="0">
                    <a:pos x="247" y="2"/>
                  </a:cxn>
                  <a:cxn ang="0">
                    <a:pos x="380" y="9"/>
                  </a:cxn>
                  <a:cxn ang="0">
                    <a:pos x="484" y="68"/>
                  </a:cxn>
                  <a:cxn ang="0">
                    <a:pos x="554" y="165"/>
                  </a:cxn>
                  <a:cxn ang="0">
                    <a:pos x="591" y="284"/>
                  </a:cxn>
                  <a:cxn ang="0">
                    <a:pos x="595" y="409"/>
                  </a:cxn>
                  <a:cxn ang="0">
                    <a:pos x="566" y="525"/>
                  </a:cxn>
                  <a:cxn ang="0">
                    <a:pos x="507" y="615"/>
                  </a:cxn>
                  <a:cxn ang="0">
                    <a:pos x="417" y="663"/>
                  </a:cxn>
                  <a:cxn ang="0">
                    <a:pos x="389" y="659"/>
                  </a:cxn>
                  <a:cxn ang="0">
                    <a:pos x="441" y="617"/>
                  </a:cxn>
                  <a:cxn ang="0">
                    <a:pos x="482" y="544"/>
                  </a:cxn>
                  <a:cxn ang="0">
                    <a:pos x="509" y="454"/>
                  </a:cxn>
                  <a:cxn ang="0">
                    <a:pos x="520" y="355"/>
                  </a:cxn>
                  <a:cxn ang="0">
                    <a:pos x="514" y="258"/>
                  </a:cxn>
                  <a:cxn ang="0">
                    <a:pos x="485" y="174"/>
                  </a:cxn>
                  <a:cxn ang="0">
                    <a:pos x="433" y="112"/>
                  </a:cxn>
                  <a:cxn ang="0">
                    <a:pos x="341" y="75"/>
                  </a:cxn>
                  <a:cxn ang="0">
                    <a:pos x="246" y="61"/>
                  </a:cxn>
                  <a:cxn ang="0">
                    <a:pos x="174" y="71"/>
                  </a:cxn>
                  <a:cxn ang="0">
                    <a:pos x="121" y="101"/>
                  </a:cxn>
                  <a:cxn ang="0">
                    <a:pos x="84" y="149"/>
                  </a:cxn>
                  <a:cxn ang="0">
                    <a:pos x="57" y="206"/>
                  </a:cxn>
                  <a:cxn ang="0">
                    <a:pos x="40" y="272"/>
                  </a:cxn>
                  <a:cxn ang="0">
                    <a:pos x="28" y="339"/>
                  </a:cxn>
                </a:cxnLst>
                <a:rect l="0" t="0" r="r" b="b"/>
                <a:pathLst>
                  <a:path w="596" h="666">
                    <a:moveTo>
                      <a:pt x="22" y="372"/>
                    </a:moveTo>
                    <a:lnTo>
                      <a:pt x="16" y="370"/>
                    </a:lnTo>
                    <a:lnTo>
                      <a:pt x="10" y="360"/>
                    </a:lnTo>
                    <a:lnTo>
                      <a:pt x="6" y="341"/>
                    </a:lnTo>
                    <a:lnTo>
                      <a:pt x="1" y="318"/>
                    </a:lnTo>
                    <a:lnTo>
                      <a:pt x="0" y="289"/>
                    </a:lnTo>
                    <a:lnTo>
                      <a:pt x="0" y="257"/>
                    </a:lnTo>
                    <a:lnTo>
                      <a:pt x="4" y="222"/>
                    </a:lnTo>
                    <a:lnTo>
                      <a:pt x="13" y="187"/>
                    </a:lnTo>
                    <a:lnTo>
                      <a:pt x="25" y="151"/>
                    </a:lnTo>
                    <a:lnTo>
                      <a:pt x="45" y="116"/>
                    </a:lnTo>
                    <a:lnTo>
                      <a:pt x="69" y="84"/>
                    </a:lnTo>
                    <a:lnTo>
                      <a:pt x="101" y="55"/>
                    </a:lnTo>
                    <a:lnTo>
                      <a:pt x="142" y="31"/>
                    </a:lnTo>
                    <a:lnTo>
                      <a:pt x="190" y="13"/>
                    </a:lnTo>
                    <a:lnTo>
                      <a:pt x="247" y="2"/>
                    </a:lnTo>
                    <a:lnTo>
                      <a:pt x="314" y="0"/>
                    </a:lnTo>
                    <a:lnTo>
                      <a:pt x="380" y="9"/>
                    </a:lnTo>
                    <a:lnTo>
                      <a:pt x="436" y="33"/>
                    </a:lnTo>
                    <a:lnTo>
                      <a:pt x="484" y="68"/>
                    </a:lnTo>
                    <a:lnTo>
                      <a:pt x="524" y="113"/>
                    </a:lnTo>
                    <a:lnTo>
                      <a:pt x="554" y="165"/>
                    </a:lnTo>
                    <a:lnTo>
                      <a:pt x="577" y="222"/>
                    </a:lnTo>
                    <a:lnTo>
                      <a:pt x="591" y="284"/>
                    </a:lnTo>
                    <a:lnTo>
                      <a:pt x="596" y="347"/>
                    </a:lnTo>
                    <a:lnTo>
                      <a:pt x="595" y="409"/>
                    </a:lnTo>
                    <a:lnTo>
                      <a:pt x="585" y="469"/>
                    </a:lnTo>
                    <a:lnTo>
                      <a:pt x="566" y="525"/>
                    </a:lnTo>
                    <a:lnTo>
                      <a:pt x="540" y="574"/>
                    </a:lnTo>
                    <a:lnTo>
                      <a:pt x="507" y="615"/>
                    </a:lnTo>
                    <a:lnTo>
                      <a:pt x="465" y="645"/>
                    </a:lnTo>
                    <a:lnTo>
                      <a:pt x="417" y="663"/>
                    </a:lnTo>
                    <a:lnTo>
                      <a:pt x="360" y="666"/>
                    </a:lnTo>
                    <a:lnTo>
                      <a:pt x="389" y="659"/>
                    </a:lnTo>
                    <a:lnTo>
                      <a:pt x="417" y="642"/>
                    </a:lnTo>
                    <a:lnTo>
                      <a:pt x="441" y="617"/>
                    </a:lnTo>
                    <a:lnTo>
                      <a:pt x="463" y="583"/>
                    </a:lnTo>
                    <a:lnTo>
                      <a:pt x="482" y="544"/>
                    </a:lnTo>
                    <a:lnTo>
                      <a:pt x="497" y="501"/>
                    </a:lnTo>
                    <a:lnTo>
                      <a:pt x="509" y="454"/>
                    </a:lnTo>
                    <a:lnTo>
                      <a:pt x="517" y="404"/>
                    </a:lnTo>
                    <a:lnTo>
                      <a:pt x="520" y="355"/>
                    </a:lnTo>
                    <a:lnTo>
                      <a:pt x="519" y="305"/>
                    </a:lnTo>
                    <a:lnTo>
                      <a:pt x="514" y="258"/>
                    </a:lnTo>
                    <a:lnTo>
                      <a:pt x="502" y="213"/>
                    </a:lnTo>
                    <a:lnTo>
                      <a:pt x="485" y="174"/>
                    </a:lnTo>
                    <a:lnTo>
                      <a:pt x="462" y="139"/>
                    </a:lnTo>
                    <a:lnTo>
                      <a:pt x="433" y="112"/>
                    </a:lnTo>
                    <a:lnTo>
                      <a:pt x="397" y="93"/>
                    </a:lnTo>
                    <a:lnTo>
                      <a:pt x="341" y="75"/>
                    </a:lnTo>
                    <a:lnTo>
                      <a:pt x="290" y="65"/>
                    </a:lnTo>
                    <a:lnTo>
                      <a:pt x="246" y="61"/>
                    </a:lnTo>
                    <a:lnTo>
                      <a:pt x="207" y="63"/>
                    </a:lnTo>
                    <a:lnTo>
                      <a:pt x="174" y="71"/>
                    </a:lnTo>
                    <a:lnTo>
                      <a:pt x="146" y="84"/>
                    </a:lnTo>
                    <a:lnTo>
                      <a:pt x="121" y="101"/>
                    </a:lnTo>
                    <a:lnTo>
                      <a:pt x="101" y="123"/>
                    </a:lnTo>
                    <a:lnTo>
                      <a:pt x="84" y="149"/>
                    </a:lnTo>
                    <a:lnTo>
                      <a:pt x="69" y="176"/>
                    </a:lnTo>
                    <a:lnTo>
                      <a:pt x="57" y="206"/>
                    </a:lnTo>
                    <a:lnTo>
                      <a:pt x="48" y="239"/>
                    </a:lnTo>
                    <a:lnTo>
                      <a:pt x="40" y="272"/>
                    </a:lnTo>
                    <a:lnTo>
                      <a:pt x="33" y="305"/>
                    </a:lnTo>
                    <a:lnTo>
                      <a:pt x="28" y="339"/>
                    </a:lnTo>
                    <a:lnTo>
                      <a:pt x="22" y="372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0" name="Freeform 5"/>
              <p:cNvSpPr>
                <a:spLocks/>
              </p:cNvSpPr>
              <p:nvPr userDrawn="1"/>
            </p:nvSpPr>
            <p:spPr bwMode="ltGray">
              <a:xfrm rot="12185230" flipV="1">
                <a:off x="4028" y="1798"/>
                <a:ext cx="571" cy="53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5"/>
                  </a:cxn>
                  <a:cxn ang="0">
                    <a:pos x="3" y="50"/>
                  </a:cxn>
                  <a:cxn ang="0">
                    <a:pos x="6" y="75"/>
                  </a:cxn>
                  <a:cxn ang="0">
                    <a:pos x="11" y="98"/>
                  </a:cxn>
                  <a:cxn ang="0">
                    <a:pos x="18" y="119"/>
                  </a:cxn>
                  <a:cxn ang="0">
                    <a:pos x="27" y="141"/>
                  </a:cxn>
                  <a:cxn ang="0">
                    <a:pos x="38" y="161"/>
                  </a:cxn>
                  <a:cxn ang="0">
                    <a:pos x="51" y="178"/>
                  </a:cxn>
                  <a:cxn ang="0">
                    <a:pos x="67" y="194"/>
                  </a:cxn>
                  <a:cxn ang="0">
                    <a:pos x="86" y="208"/>
                  </a:cxn>
                  <a:cxn ang="0">
                    <a:pos x="106" y="219"/>
                  </a:cxn>
                  <a:cxn ang="0">
                    <a:pos x="131" y="228"/>
                  </a:cxn>
                  <a:cxn ang="0">
                    <a:pos x="158" y="234"/>
                  </a:cxn>
                  <a:cxn ang="0">
                    <a:pos x="188" y="237"/>
                  </a:cxn>
                  <a:cxn ang="0">
                    <a:pos x="220" y="236"/>
                  </a:cxn>
                  <a:cxn ang="0">
                    <a:pos x="257" y="232"/>
                  </a:cxn>
                  <a:cxn ang="0">
                    <a:pos x="224" y="227"/>
                  </a:cxn>
                  <a:cxn ang="0">
                    <a:pos x="195" y="220"/>
                  </a:cxn>
                  <a:cxn ang="0">
                    <a:pos x="170" y="212"/>
                  </a:cxn>
                  <a:cxn ang="0">
                    <a:pos x="148" y="204"/>
                  </a:cxn>
                  <a:cxn ang="0">
                    <a:pos x="128" y="193"/>
                  </a:cxn>
                  <a:cxn ang="0">
                    <a:pos x="112" y="182"/>
                  </a:cxn>
                  <a:cxn ang="0">
                    <a:pos x="97" y="169"/>
                  </a:cxn>
                  <a:cxn ang="0">
                    <a:pos x="84" y="155"/>
                  </a:cxn>
                  <a:cxn ang="0">
                    <a:pos x="72" y="141"/>
                  </a:cxn>
                  <a:cxn ang="0">
                    <a:pos x="61" y="125"/>
                  </a:cxn>
                  <a:cxn ang="0">
                    <a:pos x="52" y="107"/>
                  </a:cxn>
                  <a:cxn ang="0">
                    <a:pos x="43" y="88"/>
                  </a:cxn>
                  <a:cxn ang="0">
                    <a:pos x="33" y="69"/>
                  </a:cxn>
                  <a:cxn ang="0">
                    <a:pos x="23" y="47"/>
                  </a:cxn>
                  <a:cxn ang="0">
                    <a:pos x="12" y="24"/>
                  </a:cxn>
                  <a:cxn ang="0">
                    <a:pos x="0" y="0"/>
                  </a:cxn>
                </a:cxnLst>
                <a:rect l="0" t="0" r="r" b="b"/>
                <a:pathLst>
                  <a:path w="257" h="237">
                    <a:moveTo>
                      <a:pt x="0" y="0"/>
                    </a:moveTo>
                    <a:lnTo>
                      <a:pt x="0" y="25"/>
                    </a:lnTo>
                    <a:lnTo>
                      <a:pt x="3" y="50"/>
                    </a:lnTo>
                    <a:lnTo>
                      <a:pt x="6" y="75"/>
                    </a:lnTo>
                    <a:lnTo>
                      <a:pt x="11" y="98"/>
                    </a:lnTo>
                    <a:lnTo>
                      <a:pt x="18" y="119"/>
                    </a:lnTo>
                    <a:lnTo>
                      <a:pt x="27" y="141"/>
                    </a:lnTo>
                    <a:lnTo>
                      <a:pt x="38" y="161"/>
                    </a:lnTo>
                    <a:lnTo>
                      <a:pt x="51" y="178"/>
                    </a:lnTo>
                    <a:lnTo>
                      <a:pt x="67" y="194"/>
                    </a:lnTo>
                    <a:lnTo>
                      <a:pt x="86" y="208"/>
                    </a:lnTo>
                    <a:lnTo>
                      <a:pt x="106" y="219"/>
                    </a:lnTo>
                    <a:lnTo>
                      <a:pt x="131" y="228"/>
                    </a:lnTo>
                    <a:lnTo>
                      <a:pt x="158" y="234"/>
                    </a:lnTo>
                    <a:lnTo>
                      <a:pt x="188" y="237"/>
                    </a:lnTo>
                    <a:lnTo>
                      <a:pt x="220" y="236"/>
                    </a:lnTo>
                    <a:lnTo>
                      <a:pt x="257" y="232"/>
                    </a:lnTo>
                    <a:lnTo>
                      <a:pt x="224" y="227"/>
                    </a:lnTo>
                    <a:lnTo>
                      <a:pt x="195" y="220"/>
                    </a:lnTo>
                    <a:lnTo>
                      <a:pt x="170" y="212"/>
                    </a:lnTo>
                    <a:lnTo>
                      <a:pt x="148" y="204"/>
                    </a:lnTo>
                    <a:lnTo>
                      <a:pt x="128" y="193"/>
                    </a:lnTo>
                    <a:lnTo>
                      <a:pt x="112" y="182"/>
                    </a:lnTo>
                    <a:lnTo>
                      <a:pt x="97" y="169"/>
                    </a:lnTo>
                    <a:lnTo>
                      <a:pt x="84" y="155"/>
                    </a:lnTo>
                    <a:lnTo>
                      <a:pt x="72" y="141"/>
                    </a:lnTo>
                    <a:lnTo>
                      <a:pt x="61" y="125"/>
                    </a:lnTo>
                    <a:lnTo>
                      <a:pt x="52" y="107"/>
                    </a:lnTo>
                    <a:lnTo>
                      <a:pt x="43" y="88"/>
                    </a:lnTo>
                    <a:lnTo>
                      <a:pt x="33" y="69"/>
                    </a:lnTo>
                    <a:lnTo>
                      <a:pt x="23" y="47"/>
                    </a:lnTo>
                    <a:lnTo>
                      <a:pt x="12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1" name="Freeform 6"/>
              <p:cNvSpPr>
                <a:spLocks/>
              </p:cNvSpPr>
              <p:nvPr userDrawn="1"/>
            </p:nvSpPr>
            <p:spPr bwMode="ltGray">
              <a:xfrm rot="12185230" flipV="1">
                <a:off x="3636" y="2163"/>
                <a:ext cx="277" cy="249"/>
              </a:xfrm>
              <a:custGeom>
                <a:avLst/>
                <a:gdLst/>
                <a:ahLst/>
                <a:cxnLst>
                  <a:cxn ang="0">
                    <a:pos x="77" y="0"/>
                  </a:cxn>
                  <a:cxn ang="0">
                    <a:pos x="124" y="108"/>
                  </a:cxn>
                  <a:cxn ang="0">
                    <a:pos x="120" y="107"/>
                  </a:cxn>
                  <a:cxn ang="0">
                    <a:pos x="107" y="105"/>
                  </a:cxn>
                  <a:cxn ang="0">
                    <a:pos x="89" y="101"/>
                  </a:cxn>
                  <a:cxn ang="0">
                    <a:pos x="68" y="99"/>
                  </a:cxn>
                  <a:cxn ang="0">
                    <a:pos x="45" y="97"/>
                  </a:cxn>
                  <a:cxn ang="0">
                    <a:pos x="25" y="98"/>
                  </a:cxn>
                  <a:cxn ang="0">
                    <a:pos x="9" y="102"/>
                  </a:cxn>
                  <a:cxn ang="0">
                    <a:pos x="0" y="110"/>
                  </a:cxn>
                  <a:cxn ang="0">
                    <a:pos x="4" y="98"/>
                  </a:cxn>
                  <a:cxn ang="0">
                    <a:pos x="8" y="89"/>
                  </a:cxn>
                  <a:cxn ang="0">
                    <a:pos x="16" y="82"/>
                  </a:cxn>
                  <a:cxn ang="0">
                    <a:pos x="25" y="76"/>
                  </a:cxn>
                  <a:cxn ang="0">
                    <a:pos x="36" y="72"/>
                  </a:cxn>
                  <a:cxn ang="0">
                    <a:pos x="47" y="71"/>
                  </a:cxn>
                  <a:cxn ang="0">
                    <a:pos x="59" y="71"/>
                  </a:cxn>
                  <a:cxn ang="0">
                    <a:pos x="72" y="74"/>
                  </a:cxn>
                  <a:cxn ang="0">
                    <a:pos x="73" y="71"/>
                  </a:cxn>
                  <a:cxn ang="0">
                    <a:pos x="70" y="56"/>
                  </a:cxn>
                  <a:cxn ang="0">
                    <a:pos x="67" y="38"/>
                  </a:cxn>
                  <a:cxn ang="0">
                    <a:pos x="65" y="30"/>
                  </a:cxn>
                  <a:cxn ang="0">
                    <a:pos x="63" y="30"/>
                  </a:cxn>
                  <a:cxn ang="0">
                    <a:pos x="61" y="29"/>
                  </a:cxn>
                  <a:cxn ang="0">
                    <a:pos x="59" y="26"/>
                  </a:cxn>
                  <a:cxn ang="0">
                    <a:pos x="57" y="23"/>
                  </a:cxn>
                  <a:cxn ang="0">
                    <a:pos x="57" y="19"/>
                  </a:cxn>
                  <a:cxn ang="0">
                    <a:pos x="59" y="14"/>
                  </a:cxn>
                  <a:cxn ang="0">
                    <a:pos x="66" y="8"/>
                  </a:cxn>
                  <a:cxn ang="0">
                    <a:pos x="77" y="0"/>
                  </a:cxn>
                </a:cxnLst>
                <a:rect l="0" t="0" r="r" b="b"/>
                <a:pathLst>
                  <a:path w="124" h="110">
                    <a:moveTo>
                      <a:pt x="77" y="0"/>
                    </a:moveTo>
                    <a:lnTo>
                      <a:pt x="124" y="108"/>
                    </a:lnTo>
                    <a:lnTo>
                      <a:pt x="120" y="107"/>
                    </a:lnTo>
                    <a:lnTo>
                      <a:pt x="107" y="105"/>
                    </a:lnTo>
                    <a:lnTo>
                      <a:pt x="89" y="101"/>
                    </a:lnTo>
                    <a:lnTo>
                      <a:pt x="68" y="99"/>
                    </a:lnTo>
                    <a:lnTo>
                      <a:pt x="45" y="97"/>
                    </a:lnTo>
                    <a:lnTo>
                      <a:pt x="25" y="98"/>
                    </a:lnTo>
                    <a:lnTo>
                      <a:pt x="9" y="102"/>
                    </a:lnTo>
                    <a:lnTo>
                      <a:pt x="0" y="110"/>
                    </a:lnTo>
                    <a:lnTo>
                      <a:pt x="4" y="98"/>
                    </a:lnTo>
                    <a:lnTo>
                      <a:pt x="8" y="89"/>
                    </a:lnTo>
                    <a:lnTo>
                      <a:pt x="16" y="82"/>
                    </a:lnTo>
                    <a:lnTo>
                      <a:pt x="25" y="76"/>
                    </a:lnTo>
                    <a:lnTo>
                      <a:pt x="36" y="72"/>
                    </a:lnTo>
                    <a:lnTo>
                      <a:pt x="47" y="71"/>
                    </a:lnTo>
                    <a:lnTo>
                      <a:pt x="59" y="71"/>
                    </a:lnTo>
                    <a:lnTo>
                      <a:pt x="72" y="74"/>
                    </a:lnTo>
                    <a:lnTo>
                      <a:pt x="73" y="71"/>
                    </a:lnTo>
                    <a:lnTo>
                      <a:pt x="70" y="56"/>
                    </a:lnTo>
                    <a:lnTo>
                      <a:pt x="67" y="38"/>
                    </a:lnTo>
                    <a:lnTo>
                      <a:pt x="65" y="30"/>
                    </a:lnTo>
                    <a:lnTo>
                      <a:pt x="63" y="30"/>
                    </a:lnTo>
                    <a:lnTo>
                      <a:pt x="61" y="29"/>
                    </a:lnTo>
                    <a:lnTo>
                      <a:pt x="59" y="26"/>
                    </a:lnTo>
                    <a:lnTo>
                      <a:pt x="57" y="23"/>
                    </a:lnTo>
                    <a:lnTo>
                      <a:pt x="57" y="19"/>
                    </a:lnTo>
                    <a:lnTo>
                      <a:pt x="59" y="14"/>
                    </a:lnTo>
                    <a:lnTo>
                      <a:pt x="66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2" name="Freeform 7"/>
              <p:cNvSpPr>
                <a:spLocks/>
              </p:cNvSpPr>
              <p:nvPr userDrawn="1"/>
            </p:nvSpPr>
            <p:spPr bwMode="ltGray">
              <a:xfrm rot="12185230" flipV="1">
                <a:off x="3977" y="973"/>
                <a:ext cx="245" cy="34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1"/>
                  </a:cxn>
                  <a:cxn ang="0">
                    <a:pos x="18" y="5"/>
                  </a:cxn>
                  <a:cxn ang="0">
                    <a:pos x="37" y="12"/>
                  </a:cxn>
                  <a:cxn ang="0">
                    <a:pos x="58" y="24"/>
                  </a:cxn>
                  <a:cxn ang="0">
                    <a:pos x="78" y="44"/>
                  </a:cxn>
                  <a:cxn ang="0">
                    <a:pos x="96" y="71"/>
                  </a:cxn>
                  <a:cxn ang="0">
                    <a:pos x="107" y="108"/>
                  </a:cxn>
                  <a:cxn ang="0">
                    <a:pos x="109" y="156"/>
                  </a:cxn>
                  <a:cxn ang="0">
                    <a:pos x="105" y="156"/>
                  </a:cxn>
                  <a:cxn ang="0">
                    <a:pos x="99" y="156"/>
                  </a:cxn>
                  <a:cxn ang="0">
                    <a:pos x="93" y="156"/>
                  </a:cxn>
                  <a:cxn ang="0">
                    <a:pos x="87" y="154"/>
                  </a:cxn>
                  <a:cxn ang="0">
                    <a:pos x="81" y="153"/>
                  </a:cxn>
                  <a:cxn ang="0">
                    <a:pos x="74" y="150"/>
                  </a:cxn>
                  <a:cxn ang="0">
                    <a:pos x="66" y="145"/>
                  </a:cxn>
                  <a:cxn ang="0">
                    <a:pos x="58" y="139"/>
                  </a:cxn>
                  <a:cxn ang="0">
                    <a:pos x="53" y="126"/>
                  </a:cxn>
                  <a:cxn ang="0">
                    <a:pos x="53" y="111"/>
                  </a:cxn>
                  <a:cxn ang="0">
                    <a:pos x="56" y="96"/>
                  </a:cxn>
                  <a:cxn ang="0">
                    <a:pos x="59" y="80"/>
                  </a:cxn>
                  <a:cxn ang="0">
                    <a:pos x="56" y="62"/>
                  </a:cxn>
                  <a:cxn ang="0">
                    <a:pos x="48" y="43"/>
                  </a:cxn>
                  <a:cxn ang="0">
                    <a:pos x="31" y="23"/>
                  </a:cxn>
                  <a:cxn ang="0">
                    <a:pos x="0" y="0"/>
                  </a:cxn>
                </a:cxnLst>
                <a:rect l="0" t="0" r="r" b="b"/>
                <a:pathLst>
                  <a:path w="109" h="156">
                    <a:moveTo>
                      <a:pt x="0" y="0"/>
                    </a:moveTo>
                    <a:lnTo>
                      <a:pt x="5" y="1"/>
                    </a:lnTo>
                    <a:lnTo>
                      <a:pt x="18" y="5"/>
                    </a:lnTo>
                    <a:lnTo>
                      <a:pt x="37" y="12"/>
                    </a:lnTo>
                    <a:lnTo>
                      <a:pt x="58" y="24"/>
                    </a:lnTo>
                    <a:lnTo>
                      <a:pt x="78" y="44"/>
                    </a:lnTo>
                    <a:lnTo>
                      <a:pt x="96" y="71"/>
                    </a:lnTo>
                    <a:lnTo>
                      <a:pt x="107" y="108"/>
                    </a:lnTo>
                    <a:lnTo>
                      <a:pt x="109" y="156"/>
                    </a:lnTo>
                    <a:lnTo>
                      <a:pt x="105" y="156"/>
                    </a:lnTo>
                    <a:lnTo>
                      <a:pt x="99" y="156"/>
                    </a:lnTo>
                    <a:lnTo>
                      <a:pt x="93" y="156"/>
                    </a:lnTo>
                    <a:lnTo>
                      <a:pt x="87" y="154"/>
                    </a:lnTo>
                    <a:lnTo>
                      <a:pt x="81" y="153"/>
                    </a:lnTo>
                    <a:lnTo>
                      <a:pt x="74" y="150"/>
                    </a:lnTo>
                    <a:lnTo>
                      <a:pt x="66" y="145"/>
                    </a:lnTo>
                    <a:lnTo>
                      <a:pt x="58" y="139"/>
                    </a:lnTo>
                    <a:lnTo>
                      <a:pt x="53" y="126"/>
                    </a:lnTo>
                    <a:lnTo>
                      <a:pt x="53" y="111"/>
                    </a:lnTo>
                    <a:lnTo>
                      <a:pt x="56" y="96"/>
                    </a:lnTo>
                    <a:lnTo>
                      <a:pt x="59" y="80"/>
                    </a:lnTo>
                    <a:lnTo>
                      <a:pt x="56" y="62"/>
                    </a:lnTo>
                    <a:lnTo>
                      <a:pt x="48" y="43"/>
                    </a:lnTo>
                    <a:lnTo>
                      <a:pt x="31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3" name="Freeform 8"/>
              <p:cNvSpPr>
                <a:spLocks/>
              </p:cNvSpPr>
              <p:nvPr userDrawn="1"/>
            </p:nvSpPr>
            <p:spPr bwMode="ltGray">
              <a:xfrm rot="12185230" flipV="1">
                <a:off x="3841" y="2207"/>
                <a:ext cx="103" cy="209"/>
              </a:xfrm>
              <a:custGeom>
                <a:avLst/>
                <a:gdLst/>
                <a:ahLst/>
                <a:cxnLst>
                  <a:cxn ang="0">
                    <a:pos x="31" y="0"/>
                  </a:cxn>
                  <a:cxn ang="0">
                    <a:pos x="20" y="38"/>
                  </a:cxn>
                  <a:cxn ang="0">
                    <a:pos x="15" y="62"/>
                  </a:cxn>
                  <a:cxn ang="0">
                    <a:pos x="11" y="79"/>
                  </a:cxn>
                  <a:cxn ang="0">
                    <a:pos x="0" y="94"/>
                  </a:cxn>
                  <a:cxn ang="0">
                    <a:pos x="12" y="88"/>
                  </a:cxn>
                  <a:cxn ang="0">
                    <a:pos x="23" y="80"/>
                  </a:cxn>
                  <a:cxn ang="0">
                    <a:pos x="32" y="69"/>
                  </a:cxn>
                  <a:cxn ang="0">
                    <a:pos x="40" y="57"/>
                  </a:cxn>
                  <a:cxn ang="0">
                    <a:pos x="45" y="44"/>
                  </a:cxn>
                  <a:cxn ang="0">
                    <a:pos x="46" y="30"/>
                  </a:cxn>
                  <a:cxn ang="0">
                    <a:pos x="42" y="15"/>
                  </a:cxn>
                  <a:cxn ang="0">
                    <a:pos x="31" y="0"/>
                  </a:cxn>
                </a:cxnLst>
                <a:rect l="0" t="0" r="r" b="b"/>
                <a:pathLst>
                  <a:path w="46" h="94">
                    <a:moveTo>
                      <a:pt x="31" y="0"/>
                    </a:moveTo>
                    <a:lnTo>
                      <a:pt x="20" y="38"/>
                    </a:lnTo>
                    <a:lnTo>
                      <a:pt x="15" y="62"/>
                    </a:lnTo>
                    <a:lnTo>
                      <a:pt x="11" y="79"/>
                    </a:lnTo>
                    <a:lnTo>
                      <a:pt x="0" y="94"/>
                    </a:lnTo>
                    <a:lnTo>
                      <a:pt x="12" y="88"/>
                    </a:lnTo>
                    <a:lnTo>
                      <a:pt x="23" y="80"/>
                    </a:lnTo>
                    <a:lnTo>
                      <a:pt x="32" y="69"/>
                    </a:lnTo>
                    <a:lnTo>
                      <a:pt x="40" y="57"/>
                    </a:lnTo>
                    <a:lnTo>
                      <a:pt x="45" y="44"/>
                    </a:lnTo>
                    <a:lnTo>
                      <a:pt x="46" y="30"/>
                    </a:lnTo>
                    <a:lnTo>
                      <a:pt x="42" y="1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4" name="Freeform 9"/>
              <p:cNvSpPr>
                <a:spLocks/>
              </p:cNvSpPr>
              <p:nvPr userDrawn="1"/>
            </p:nvSpPr>
            <p:spPr bwMode="ltGray">
              <a:xfrm rot="12185230" flipV="1">
                <a:off x="3891" y="1324"/>
                <a:ext cx="120" cy="9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6" y="3"/>
                  </a:cxn>
                  <a:cxn ang="0">
                    <a:pos x="13" y="8"/>
                  </a:cxn>
                  <a:cxn ang="0">
                    <a:pos x="21" y="12"/>
                  </a:cxn>
                  <a:cxn ang="0">
                    <a:pos x="29" y="15"/>
                  </a:cxn>
                  <a:cxn ang="0">
                    <a:pos x="38" y="17"/>
                  </a:cxn>
                  <a:cxn ang="0">
                    <a:pos x="46" y="18"/>
                  </a:cxn>
                  <a:cxn ang="0">
                    <a:pos x="54" y="16"/>
                  </a:cxn>
                  <a:cxn ang="0">
                    <a:pos x="53" y="25"/>
                  </a:cxn>
                  <a:cxn ang="0">
                    <a:pos x="50" y="33"/>
                  </a:cxn>
                  <a:cxn ang="0">
                    <a:pos x="44" y="38"/>
                  </a:cxn>
                  <a:cxn ang="0">
                    <a:pos x="37" y="40"/>
                  </a:cxn>
                  <a:cxn ang="0">
                    <a:pos x="28" y="39"/>
                  </a:cxn>
                  <a:cxn ang="0">
                    <a:pos x="19" y="32"/>
                  </a:cxn>
                  <a:cxn ang="0">
                    <a:pos x="10" y="20"/>
                  </a:cxn>
                  <a:cxn ang="0">
                    <a:pos x="0" y="0"/>
                  </a:cxn>
                </a:cxnLst>
                <a:rect l="0" t="0" r="r" b="b"/>
                <a:pathLst>
                  <a:path w="54" h="40">
                    <a:moveTo>
                      <a:pt x="0" y="0"/>
                    </a:moveTo>
                    <a:lnTo>
                      <a:pt x="1" y="1"/>
                    </a:lnTo>
                    <a:lnTo>
                      <a:pt x="6" y="3"/>
                    </a:lnTo>
                    <a:lnTo>
                      <a:pt x="13" y="8"/>
                    </a:lnTo>
                    <a:lnTo>
                      <a:pt x="21" y="12"/>
                    </a:lnTo>
                    <a:lnTo>
                      <a:pt x="29" y="15"/>
                    </a:lnTo>
                    <a:lnTo>
                      <a:pt x="38" y="17"/>
                    </a:lnTo>
                    <a:lnTo>
                      <a:pt x="46" y="18"/>
                    </a:lnTo>
                    <a:lnTo>
                      <a:pt x="54" y="16"/>
                    </a:lnTo>
                    <a:lnTo>
                      <a:pt x="53" y="25"/>
                    </a:lnTo>
                    <a:lnTo>
                      <a:pt x="50" y="33"/>
                    </a:lnTo>
                    <a:lnTo>
                      <a:pt x="44" y="38"/>
                    </a:lnTo>
                    <a:lnTo>
                      <a:pt x="37" y="40"/>
                    </a:lnTo>
                    <a:lnTo>
                      <a:pt x="28" y="39"/>
                    </a:lnTo>
                    <a:lnTo>
                      <a:pt x="19" y="32"/>
                    </a:lnTo>
                    <a:lnTo>
                      <a:pt x="1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006699"/>
                  </a:solidFill>
                </a:endParaRPr>
              </a:p>
            </p:txBody>
          </p:sp>
          <p:sp>
            <p:nvSpPr>
              <p:cNvPr id="45" name="Freeform 10"/>
              <p:cNvSpPr>
                <a:spLocks/>
              </p:cNvSpPr>
              <p:nvPr userDrawn="1"/>
            </p:nvSpPr>
            <p:spPr bwMode="ltGray">
              <a:xfrm rot="12185230" flipV="1">
                <a:off x="3008" y="2344"/>
                <a:ext cx="330" cy="205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6"/>
                  </a:cxn>
                  <a:cxn ang="0">
                    <a:pos x="16" y="14"/>
                  </a:cxn>
                  <a:cxn ang="0">
                    <a:pos x="28" y="24"/>
                  </a:cxn>
                  <a:cxn ang="0">
                    <a:pos x="41" y="37"/>
                  </a:cxn>
                  <a:cxn ang="0">
                    <a:pos x="58" y="53"/>
                  </a:cxn>
                  <a:cxn ang="0">
                    <a:pos x="73" y="70"/>
                  </a:cxn>
                  <a:cxn ang="0">
                    <a:pos x="88" y="90"/>
                  </a:cxn>
                  <a:cxn ang="0">
                    <a:pos x="100" y="113"/>
                  </a:cxn>
                  <a:cxn ang="0">
                    <a:pos x="112" y="137"/>
                  </a:cxn>
                  <a:cxn ang="0">
                    <a:pos x="120" y="165"/>
                  </a:cxn>
                  <a:cxn ang="0">
                    <a:pos x="124" y="196"/>
                  </a:cxn>
                  <a:cxn ang="0">
                    <a:pos x="126" y="228"/>
                  </a:cxn>
                  <a:cxn ang="0">
                    <a:pos x="120" y="264"/>
                  </a:cxn>
                  <a:cxn ang="0">
                    <a:pos x="109" y="302"/>
                  </a:cxn>
                  <a:cxn ang="0">
                    <a:pos x="92" y="342"/>
                  </a:cxn>
                  <a:cxn ang="0">
                    <a:pos x="67" y="386"/>
                  </a:cxn>
                  <a:cxn ang="0">
                    <a:pos x="39" y="436"/>
                  </a:cxn>
                  <a:cxn ang="0">
                    <a:pos x="21" y="482"/>
                  </a:cxn>
                  <a:cxn ang="0">
                    <a:pos x="10" y="525"/>
                  </a:cxn>
                  <a:cxn ang="0">
                    <a:pos x="6" y="566"/>
                  </a:cxn>
                  <a:cxn ang="0">
                    <a:pos x="6" y="605"/>
                  </a:cxn>
                  <a:cxn ang="0">
                    <a:pos x="8" y="641"/>
                  </a:cxn>
                  <a:cxn ang="0">
                    <a:pos x="12" y="673"/>
                  </a:cxn>
                  <a:cxn ang="0">
                    <a:pos x="14" y="704"/>
                  </a:cxn>
                  <a:cxn ang="0">
                    <a:pos x="41" y="688"/>
                  </a:cxn>
                  <a:cxn ang="0">
                    <a:pos x="39" y="680"/>
                  </a:cxn>
                  <a:cxn ang="0">
                    <a:pos x="36" y="657"/>
                  </a:cxn>
                  <a:cxn ang="0">
                    <a:pos x="33" y="622"/>
                  </a:cxn>
                  <a:cxn ang="0">
                    <a:pos x="35" y="575"/>
                  </a:cxn>
                  <a:cxn ang="0">
                    <a:pos x="41" y="519"/>
                  </a:cxn>
                  <a:cxn ang="0">
                    <a:pos x="58" y="455"/>
                  </a:cxn>
                  <a:cxn ang="0">
                    <a:pos x="86" y="386"/>
                  </a:cxn>
                  <a:cxn ang="0">
                    <a:pos x="129" y="313"/>
                  </a:cxn>
                  <a:cxn ang="0">
                    <a:pos x="143" y="279"/>
                  </a:cxn>
                  <a:cxn ang="0">
                    <a:pos x="149" y="235"/>
                  </a:cxn>
                  <a:cxn ang="0">
                    <a:pos x="144" y="184"/>
                  </a:cxn>
                  <a:cxn ang="0">
                    <a:pos x="131" y="134"/>
                  </a:cxn>
                  <a:cxn ang="0">
                    <a:pos x="109" y="85"/>
                  </a:cxn>
                  <a:cxn ang="0">
                    <a:pos x="81" y="44"/>
                  </a:cxn>
                  <a:cxn ang="0">
                    <a:pos x="44" y="14"/>
                  </a:cxn>
                  <a:cxn ang="0">
                    <a:pos x="0" y="0"/>
                  </a:cxn>
                </a:cxnLst>
                <a:rect l="0" t="0" r="r" b="b"/>
                <a:pathLst>
                  <a:path w="149" h="704">
                    <a:moveTo>
                      <a:pt x="0" y="0"/>
                    </a:moveTo>
                    <a:lnTo>
                      <a:pt x="6" y="6"/>
                    </a:lnTo>
                    <a:lnTo>
                      <a:pt x="16" y="14"/>
                    </a:lnTo>
                    <a:lnTo>
                      <a:pt x="28" y="24"/>
                    </a:lnTo>
                    <a:lnTo>
                      <a:pt x="41" y="37"/>
                    </a:lnTo>
                    <a:lnTo>
                      <a:pt x="58" y="53"/>
                    </a:lnTo>
                    <a:lnTo>
                      <a:pt x="73" y="70"/>
                    </a:lnTo>
                    <a:lnTo>
                      <a:pt x="88" y="90"/>
                    </a:lnTo>
                    <a:lnTo>
                      <a:pt x="100" y="113"/>
                    </a:lnTo>
                    <a:lnTo>
                      <a:pt x="112" y="137"/>
                    </a:lnTo>
                    <a:lnTo>
                      <a:pt x="120" y="165"/>
                    </a:lnTo>
                    <a:lnTo>
                      <a:pt x="124" y="196"/>
                    </a:lnTo>
                    <a:lnTo>
                      <a:pt x="126" y="228"/>
                    </a:lnTo>
                    <a:lnTo>
                      <a:pt x="120" y="264"/>
                    </a:lnTo>
                    <a:lnTo>
                      <a:pt x="109" y="302"/>
                    </a:lnTo>
                    <a:lnTo>
                      <a:pt x="92" y="342"/>
                    </a:lnTo>
                    <a:lnTo>
                      <a:pt x="67" y="386"/>
                    </a:lnTo>
                    <a:lnTo>
                      <a:pt x="39" y="436"/>
                    </a:lnTo>
                    <a:lnTo>
                      <a:pt x="21" y="482"/>
                    </a:lnTo>
                    <a:lnTo>
                      <a:pt x="10" y="525"/>
                    </a:lnTo>
                    <a:lnTo>
                      <a:pt x="6" y="566"/>
                    </a:lnTo>
                    <a:lnTo>
                      <a:pt x="6" y="605"/>
                    </a:lnTo>
                    <a:lnTo>
                      <a:pt x="8" y="641"/>
                    </a:lnTo>
                    <a:lnTo>
                      <a:pt x="12" y="673"/>
                    </a:lnTo>
                    <a:lnTo>
                      <a:pt x="14" y="704"/>
                    </a:lnTo>
                    <a:lnTo>
                      <a:pt x="41" y="688"/>
                    </a:lnTo>
                    <a:lnTo>
                      <a:pt x="39" y="680"/>
                    </a:lnTo>
                    <a:lnTo>
                      <a:pt x="36" y="657"/>
                    </a:lnTo>
                    <a:lnTo>
                      <a:pt x="33" y="622"/>
                    </a:lnTo>
                    <a:lnTo>
                      <a:pt x="35" y="575"/>
                    </a:lnTo>
                    <a:lnTo>
                      <a:pt x="41" y="519"/>
                    </a:lnTo>
                    <a:lnTo>
                      <a:pt x="58" y="455"/>
                    </a:lnTo>
                    <a:lnTo>
                      <a:pt x="86" y="386"/>
                    </a:lnTo>
                    <a:lnTo>
                      <a:pt x="129" y="313"/>
                    </a:lnTo>
                    <a:lnTo>
                      <a:pt x="143" y="279"/>
                    </a:lnTo>
                    <a:lnTo>
                      <a:pt x="149" y="235"/>
                    </a:lnTo>
                    <a:lnTo>
                      <a:pt x="144" y="184"/>
                    </a:lnTo>
                    <a:lnTo>
                      <a:pt x="131" y="134"/>
                    </a:lnTo>
                    <a:lnTo>
                      <a:pt x="109" y="85"/>
                    </a:lnTo>
                    <a:lnTo>
                      <a:pt x="81" y="44"/>
                    </a:lnTo>
                    <a:lnTo>
                      <a:pt x="44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006699"/>
                  </a:solidFill>
                </a:endParaRPr>
              </a:p>
            </p:txBody>
          </p:sp>
        </p:grpSp>
        <p:sp>
          <p:nvSpPr>
            <p:cNvPr id="6" name="Freeform 11"/>
            <p:cNvSpPr>
              <a:spLocks/>
            </p:cNvSpPr>
            <p:nvPr userDrawn="1"/>
          </p:nvSpPr>
          <p:spPr bwMode="ltGray">
            <a:xfrm rot="373331" flipH="1">
              <a:off x="22" y="1957"/>
              <a:ext cx="323" cy="649"/>
            </a:xfrm>
            <a:custGeom>
              <a:avLst/>
              <a:gdLst/>
              <a:ahLst/>
              <a:cxnLst>
                <a:cxn ang="0">
                  <a:pos x="94" y="0"/>
                </a:cxn>
                <a:cxn ang="0">
                  <a:pos x="105" y="9"/>
                </a:cxn>
                <a:cxn ang="0">
                  <a:pos x="115" y="27"/>
                </a:cxn>
                <a:cxn ang="0">
                  <a:pos x="123" y="50"/>
                </a:cxn>
                <a:cxn ang="0">
                  <a:pos x="128" y="78"/>
                </a:cxn>
                <a:cxn ang="0">
                  <a:pos x="127" y="111"/>
                </a:cxn>
                <a:cxn ang="0">
                  <a:pos x="116" y="145"/>
                </a:cxn>
                <a:cxn ang="0">
                  <a:pos x="94" y="181"/>
                </a:cxn>
                <a:cxn ang="0">
                  <a:pos x="60" y="217"/>
                </a:cxn>
                <a:cxn ang="0">
                  <a:pos x="49" y="213"/>
                </a:cxn>
                <a:cxn ang="0">
                  <a:pos x="38" y="210"/>
                </a:cxn>
                <a:cxn ang="0">
                  <a:pos x="26" y="205"/>
                </a:cxn>
                <a:cxn ang="0">
                  <a:pos x="16" y="201"/>
                </a:cxn>
                <a:cxn ang="0">
                  <a:pos x="8" y="196"/>
                </a:cxn>
                <a:cxn ang="0">
                  <a:pos x="2" y="190"/>
                </a:cxn>
                <a:cxn ang="0">
                  <a:pos x="0" y="183"/>
                </a:cxn>
                <a:cxn ang="0">
                  <a:pos x="1" y="178"/>
                </a:cxn>
                <a:cxn ang="0">
                  <a:pos x="13" y="171"/>
                </a:cxn>
                <a:cxn ang="0">
                  <a:pos x="29" y="161"/>
                </a:cxn>
                <a:cxn ang="0">
                  <a:pos x="46" y="150"/>
                </a:cxn>
                <a:cxn ang="0">
                  <a:pos x="63" y="134"/>
                </a:cxn>
                <a:cxn ang="0">
                  <a:pos x="79" y="112"/>
                </a:cxn>
                <a:cxn ang="0">
                  <a:pos x="91" y="83"/>
                </a:cxn>
                <a:cxn ang="0">
                  <a:pos x="97" y="46"/>
                </a:cxn>
                <a:cxn ang="0">
                  <a:pos x="94" y="0"/>
                </a:cxn>
              </a:cxnLst>
              <a:rect l="0" t="0" r="r" b="b"/>
              <a:pathLst>
                <a:path w="128" h="217">
                  <a:moveTo>
                    <a:pt x="94" y="0"/>
                  </a:moveTo>
                  <a:lnTo>
                    <a:pt x="105" y="9"/>
                  </a:lnTo>
                  <a:lnTo>
                    <a:pt x="115" y="27"/>
                  </a:lnTo>
                  <a:lnTo>
                    <a:pt x="123" y="50"/>
                  </a:lnTo>
                  <a:lnTo>
                    <a:pt x="128" y="78"/>
                  </a:lnTo>
                  <a:lnTo>
                    <a:pt x="127" y="111"/>
                  </a:lnTo>
                  <a:lnTo>
                    <a:pt x="116" y="145"/>
                  </a:lnTo>
                  <a:lnTo>
                    <a:pt x="94" y="181"/>
                  </a:lnTo>
                  <a:lnTo>
                    <a:pt x="60" y="217"/>
                  </a:lnTo>
                  <a:lnTo>
                    <a:pt x="49" y="213"/>
                  </a:lnTo>
                  <a:lnTo>
                    <a:pt x="38" y="210"/>
                  </a:lnTo>
                  <a:lnTo>
                    <a:pt x="26" y="205"/>
                  </a:lnTo>
                  <a:lnTo>
                    <a:pt x="16" y="201"/>
                  </a:lnTo>
                  <a:lnTo>
                    <a:pt x="8" y="196"/>
                  </a:lnTo>
                  <a:lnTo>
                    <a:pt x="2" y="190"/>
                  </a:lnTo>
                  <a:lnTo>
                    <a:pt x="0" y="183"/>
                  </a:lnTo>
                  <a:lnTo>
                    <a:pt x="1" y="178"/>
                  </a:lnTo>
                  <a:lnTo>
                    <a:pt x="13" y="171"/>
                  </a:lnTo>
                  <a:lnTo>
                    <a:pt x="29" y="161"/>
                  </a:lnTo>
                  <a:lnTo>
                    <a:pt x="46" y="150"/>
                  </a:lnTo>
                  <a:lnTo>
                    <a:pt x="63" y="134"/>
                  </a:lnTo>
                  <a:lnTo>
                    <a:pt x="79" y="112"/>
                  </a:lnTo>
                  <a:lnTo>
                    <a:pt x="91" y="83"/>
                  </a:lnTo>
                  <a:lnTo>
                    <a:pt x="97" y="46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006699"/>
                </a:solidFill>
              </a:endParaRPr>
            </a:p>
          </p:txBody>
        </p:sp>
        <p:sp>
          <p:nvSpPr>
            <p:cNvPr id="7" name="Freeform 12"/>
            <p:cNvSpPr>
              <a:spLocks/>
            </p:cNvSpPr>
            <p:nvPr userDrawn="1"/>
          </p:nvSpPr>
          <p:spPr bwMode="ltGray">
            <a:xfrm>
              <a:off x="168" y="1260"/>
              <a:ext cx="1259" cy="1532"/>
            </a:xfrm>
            <a:custGeom>
              <a:avLst/>
              <a:gdLst/>
              <a:ahLst/>
              <a:cxnLst>
                <a:cxn ang="0">
                  <a:pos x="891" y="1532"/>
                </a:cxn>
                <a:cxn ang="0">
                  <a:pos x="954" y="1452"/>
                </a:cxn>
                <a:cxn ang="0">
                  <a:pos x="1032" y="1338"/>
                </a:cxn>
                <a:cxn ang="0">
                  <a:pos x="1115" y="1188"/>
                </a:cxn>
                <a:cxn ang="0">
                  <a:pos x="1194" y="1023"/>
                </a:cxn>
                <a:cxn ang="0">
                  <a:pos x="1244" y="841"/>
                </a:cxn>
                <a:cxn ang="0">
                  <a:pos x="1259" y="647"/>
                </a:cxn>
                <a:cxn ang="0">
                  <a:pos x="1230" y="463"/>
                </a:cxn>
                <a:cxn ang="0">
                  <a:pos x="1140" y="294"/>
                </a:cxn>
                <a:cxn ang="0">
                  <a:pos x="1043" y="190"/>
                </a:cxn>
                <a:cxn ang="0">
                  <a:pos x="961" y="109"/>
                </a:cxn>
                <a:cxn ang="0">
                  <a:pos x="894" y="65"/>
                </a:cxn>
                <a:cxn ang="0">
                  <a:pos x="786" y="18"/>
                </a:cxn>
                <a:cxn ang="0">
                  <a:pos x="642" y="0"/>
                </a:cxn>
                <a:cxn ang="0">
                  <a:pos x="440" y="23"/>
                </a:cxn>
                <a:cxn ang="0">
                  <a:pos x="366" y="44"/>
                </a:cxn>
                <a:cxn ang="0">
                  <a:pos x="292" y="58"/>
                </a:cxn>
                <a:cxn ang="0">
                  <a:pos x="229" y="79"/>
                </a:cxn>
                <a:cxn ang="0">
                  <a:pos x="178" y="103"/>
                </a:cxn>
                <a:cxn ang="0">
                  <a:pos x="127" y="127"/>
                </a:cxn>
                <a:cxn ang="0">
                  <a:pos x="82" y="158"/>
                </a:cxn>
                <a:cxn ang="0">
                  <a:pos x="41" y="197"/>
                </a:cxn>
                <a:cxn ang="0">
                  <a:pos x="0" y="243"/>
                </a:cxn>
                <a:cxn ang="0">
                  <a:pos x="76" y="215"/>
                </a:cxn>
                <a:cxn ang="0">
                  <a:pos x="144" y="194"/>
                </a:cxn>
                <a:cxn ang="0">
                  <a:pos x="212" y="179"/>
                </a:cxn>
                <a:cxn ang="0">
                  <a:pos x="280" y="164"/>
                </a:cxn>
                <a:cxn ang="0">
                  <a:pos x="336" y="149"/>
                </a:cxn>
                <a:cxn ang="0">
                  <a:pos x="397" y="149"/>
                </a:cxn>
                <a:cxn ang="0">
                  <a:pos x="458" y="141"/>
                </a:cxn>
                <a:cxn ang="0">
                  <a:pos x="511" y="146"/>
                </a:cxn>
                <a:cxn ang="0">
                  <a:pos x="565" y="152"/>
                </a:cxn>
                <a:cxn ang="0">
                  <a:pos x="618" y="166"/>
                </a:cxn>
                <a:cxn ang="0">
                  <a:pos x="669" y="186"/>
                </a:cxn>
                <a:cxn ang="0">
                  <a:pos x="715" y="205"/>
                </a:cxn>
                <a:cxn ang="0">
                  <a:pos x="760" y="239"/>
                </a:cxn>
                <a:cxn ang="0">
                  <a:pos x="811" y="267"/>
                </a:cxn>
                <a:cxn ang="0">
                  <a:pos x="855" y="307"/>
                </a:cxn>
                <a:cxn ang="0">
                  <a:pos x="899" y="348"/>
                </a:cxn>
                <a:cxn ang="0">
                  <a:pos x="971" y="464"/>
                </a:cxn>
                <a:cxn ang="0">
                  <a:pos x="1016" y="606"/>
                </a:cxn>
                <a:cxn ang="0">
                  <a:pos x="1027" y="774"/>
                </a:cxn>
                <a:cxn ang="0">
                  <a:pos x="1022" y="939"/>
                </a:cxn>
                <a:cxn ang="0">
                  <a:pos x="1002" y="1117"/>
                </a:cxn>
                <a:cxn ang="0">
                  <a:pos x="966" y="1279"/>
                </a:cxn>
                <a:cxn ang="0">
                  <a:pos x="933" y="1421"/>
                </a:cxn>
                <a:cxn ang="0">
                  <a:pos x="891" y="1532"/>
                </a:cxn>
              </a:cxnLst>
              <a:rect l="0" t="0" r="r" b="b"/>
              <a:pathLst>
                <a:path w="1259" h="1532">
                  <a:moveTo>
                    <a:pt x="891" y="1532"/>
                  </a:moveTo>
                  <a:lnTo>
                    <a:pt x="954" y="1452"/>
                  </a:lnTo>
                  <a:lnTo>
                    <a:pt x="1032" y="1338"/>
                  </a:lnTo>
                  <a:lnTo>
                    <a:pt x="1115" y="1188"/>
                  </a:lnTo>
                  <a:lnTo>
                    <a:pt x="1194" y="1023"/>
                  </a:lnTo>
                  <a:lnTo>
                    <a:pt x="1244" y="841"/>
                  </a:lnTo>
                  <a:lnTo>
                    <a:pt x="1259" y="647"/>
                  </a:lnTo>
                  <a:lnTo>
                    <a:pt x="1230" y="463"/>
                  </a:lnTo>
                  <a:lnTo>
                    <a:pt x="1140" y="294"/>
                  </a:lnTo>
                  <a:lnTo>
                    <a:pt x="1043" y="190"/>
                  </a:lnTo>
                  <a:lnTo>
                    <a:pt x="961" y="109"/>
                  </a:lnTo>
                  <a:lnTo>
                    <a:pt x="894" y="65"/>
                  </a:lnTo>
                  <a:lnTo>
                    <a:pt x="786" y="18"/>
                  </a:lnTo>
                  <a:lnTo>
                    <a:pt x="642" y="0"/>
                  </a:lnTo>
                  <a:lnTo>
                    <a:pt x="440" y="23"/>
                  </a:lnTo>
                  <a:lnTo>
                    <a:pt x="366" y="44"/>
                  </a:lnTo>
                  <a:lnTo>
                    <a:pt x="292" y="58"/>
                  </a:lnTo>
                  <a:lnTo>
                    <a:pt x="229" y="79"/>
                  </a:lnTo>
                  <a:lnTo>
                    <a:pt x="178" y="103"/>
                  </a:lnTo>
                  <a:lnTo>
                    <a:pt x="127" y="127"/>
                  </a:lnTo>
                  <a:lnTo>
                    <a:pt x="82" y="158"/>
                  </a:lnTo>
                  <a:lnTo>
                    <a:pt x="41" y="197"/>
                  </a:lnTo>
                  <a:lnTo>
                    <a:pt x="0" y="243"/>
                  </a:lnTo>
                  <a:lnTo>
                    <a:pt x="76" y="215"/>
                  </a:lnTo>
                  <a:lnTo>
                    <a:pt x="144" y="194"/>
                  </a:lnTo>
                  <a:lnTo>
                    <a:pt x="212" y="179"/>
                  </a:lnTo>
                  <a:lnTo>
                    <a:pt x="280" y="164"/>
                  </a:lnTo>
                  <a:lnTo>
                    <a:pt x="336" y="149"/>
                  </a:lnTo>
                  <a:lnTo>
                    <a:pt x="397" y="149"/>
                  </a:lnTo>
                  <a:lnTo>
                    <a:pt x="458" y="141"/>
                  </a:lnTo>
                  <a:lnTo>
                    <a:pt x="511" y="146"/>
                  </a:lnTo>
                  <a:lnTo>
                    <a:pt x="565" y="152"/>
                  </a:lnTo>
                  <a:lnTo>
                    <a:pt x="618" y="166"/>
                  </a:lnTo>
                  <a:lnTo>
                    <a:pt x="669" y="186"/>
                  </a:lnTo>
                  <a:lnTo>
                    <a:pt x="715" y="205"/>
                  </a:lnTo>
                  <a:lnTo>
                    <a:pt x="760" y="239"/>
                  </a:lnTo>
                  <a:lnTo>
                    <a:pt x="811" y="267"/>
                  </a:lnTo>
                  <a:lnTo>
                    <a:pt x="855" y="307"/>
                  </a:lnTo>
                  <a:lnTo>
                    <a:pt x="899" y="348"/>
                  </a:lnTo>
                  <a:lnTo>
                    <a:pt x="971" y="464"/>
                  </a:lnTo>
                  <a:lnTo>
                    <a:pt x="1016" y="606"/>
                  </a:lnTo>
                  <a:lnTo>
                    <a:pt x="1027" y="774"/>
                  </a:lnTo>
                  <a:lnTo>
                    <a:pt x="1022" y="939"/>
                  </a:lnTo>
                  <a:lnTo>
                    <a:pt x="1002" y="1117"/>
                  </a:lnTo>
                  <a:lnTo>
                    <a:pt x="966" y="1279"/>
                  </a:lnTo>
                  <a:lnTo>
                    <a:pt x="933" y="1421"/>
                  </a:lnTo>
                  <a:lnTo>
                    <a:pt x="891" y="1532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006699"/>
                </a:solidFill>
              </a:endParaRPr>
            </a:p>
          </p:txBody>
        </p:sp>
        <p:sp>
          <p:nvSpPr>
            <p:cNvPr id="8" name="Freeform 13"/>
            <p:cNvSpPr>
              <a:spLocks/>
            </p:cNvSpPr>
            <p:nvPr userDrawn="1"/>
          </p:nvSpPr>
          <p:spPr bwMode="ltGray">
            <a:xfrm>
              <a:off x="0" y="2610"/>
              <a:ext cx="801" cy="45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7" y="69"/>
                </a:cxn>
                <a:cxn ang="0">
                  <a:pos x="68" y="132"/>
                </a:cxn>
                <a:cxn ang="0">
                  <a:pos x="110" y="188"/>
                </a:cxn>
                <a:cxn ang="0">
                  <a:pos x="149" y="229"/>
                </a:cxn>
                <a:cxn ang="0">
                  <a:pos x="192" y="278"/>
                </a:cxn>
                <a:cxn ang="0">
                  <a:pos x="250" y="314"/>
                </a:cxn>
                <a:cxn ang="0">
                  <a:pos x="308" y="336"/>
                </a:cxn>
                <a:cxn ang="0">
                  <a:pos x="365" y="365"/>
                </a:cxn>
                <a:cxn ang="0">
                  <a:pos x="430" y="381"/>
                </a:cxn>
                <a:cxn ang="0">
                  <a:pos x="501" y="390"/>
                </a:cxn>
                <a:cxn ang="0">
                  <a:pos x="573" y="392"/>
                </a:cxn>
                <a:cxn ang="0">
                  <a:pos x="646" y="381"/>
                </a:cxn>
                <a:cxn ang="0">
                  <a:pos x="726" y="362"/>
                </a:cxn>
                <a:cxn ang="0">
                  <a:pos x="801" y="335"/>
                </a:cxn>
                <a:cxn ang="0">
                  <a:pos x="731" y="377"/>
                </a:cxn>
                <a:cxn ang="0">
                  <a:pos x="662" y="404"/>
                </a:cxn>
                <a:cxn ang="0">
                  <a:pos x="594" y="432"/>
                </a:cxn>
                <a:cxn ang="0">
                  <a:pos x="532" y="445"/>
                </a:cxn>
                <a:cxn ang="0">
                  <a:pos x="471" y="459"/>
                </a:cxn>
                <a:cxn ang="0">
                  <a:pos x="411" y="458"/>
                </a:cxn>
                <a:cxn ang="0">
                  <a:pos x="350" y="458"/>
                </a:cxn>
                <a:cxn ang="0">
                  <a:pos x="291" y="450"/>
                </a:cxn>
                <a:cxn ang="0">
                  <a:pos x="244" y="436"/>
                </a:cxn>
                <a:cxn ang="0">
                  <a:pos x="192" y="415"/>
                </a:cxn>
                <a:cxn ang="0">
                  <a:pos x="145" y="394"/>
                </a:cxn>
                <a:cxn ang="0">
                  <a:pos x="100" y="373"/>
                </a:cxn>
                <a:cxn ang="0">
                  <a:pos x="60" y="347"/>
                </a:cxn>
                <a:cxn ang="0">
                  <a:pos x="0" y="294"/>
                </a:cxn>
                <a:cxn ang="0">
                  <a:pos x="0" y="0"/>
                </a:cxn>
              </a:cxnLst>
              <a:rect l="0" t="0" r="r" b="b"/>
              <a:pathLst>
                <a:path w="801" h="459">
                  <a:moveTo>
                    <a:pt x="0" y="0"/>
                  </a:moveTo>
                  <a:lnTo>
                    <a:pt x="37" y="69"/>
                  </a:lnTo>
                  <a:lnTo>
                    <a:pt x="68" y="132"/>
                  </a:lnTo>
                  <a:lnTo>
                    <a:pt x="110" y="188"/>
                  </a:lnTo>
                  <a:lnTo>
                    <a:pt x="149" y="229"/>
                  </a:lnTo>
                  <a:lnTo>
                    <a:pt x="192" y="278"/>
                  </a:lnTo>
                  <a:lnTo>
                    <a:pt x="250" y="314"/>
                  </a:lnTo>
                  <a:lnTo>
                    <a:pt x="308" y="336"/>
                  </a:lnTo>
                  <a:lnTo>
                    <a:pt x="365" y="365"/>
                  </a:lnTo>
                  <a:lnTo>
                    <a:pt x="430" y="381"/>
                  </a:lnTo>
                  <a:lnTo>
                    <a:pt x="501" y="390"/>
                  </a:lnTo>
                  <a:lnTo>
                    <a:pt x="573" y="392"/>
                  </a:lnTo>
                  <a:lnTo>
                    <a:pt x="646" y="381"/>
                  </a:lnTo>
                  <a:lnTo>
                    <a:pt x="726" y="362"/>
                  </a:lnTo>
                  <a:lnTo>
                    <a:pt x="801" y="335"/>
                  </a:lnTo>
                  <a:lnTo>
                    <a:pt x="731" y="377"/>
                  </a:lnTo>
                  <a:lnTo>
                    <a:pt x="662" y="404"/>
                  </a:lnTo>
                  <a:lnTo>
                    <a:pt x="594" y="432"/>
                  </a:lnTo>
                  <a:lnTo>
                    <a:pt x="532" y="445"/>
                  </a:lnTo>
                  <a:lnTo>
                    <a:pt x="471" y="459"/>
                  </a:lnTo>
                  <a:lnTo>
                    <a:pt x="411" y="458"/>
                  </a:lnTo>
                  <a:lnTo>
                    <a:pt x="350" y="458"/>
                  </a:lnTo>
                  <a:lnTo>
                    <a:pt x="291" y="450"/>
                  </a:lnTo>
                  <a:lnTo>
                    <a:pt x="244" y="436"/>
                  </a:lnTo>
                  <a:lnTo>
                    <a:pt x="192" y="415"/>
                  </a:lnTo>
                  <a:lnTo>
                    <a:pt x="145" y="394"/>
                  </a:lnTo>
                  <a:lnTo>
                    <a:pt x="100" y="373"/>
                  </a:lnTo>
                  <a:lnTo>
                    <a:pt x="60" y="347"/>
                  </a:lnTo>
                  <a:lnTo>
                    <a:pt x="0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006699"/>
                </a:solidFill>
              </a:endParaRPr>
            </a:p>
          </p:txBody>
        </p:sp>
        <p:sp>
          <p:nvSpPr>
            <p:cNvPr id="9" name="Freeform 14"/>
            <p:cNvSpPr>
              <a:spLocks/>
            </p:cNvSpPr>
            <p:nvPr userDrawn="1"/>
          </p:nvSpPr>
          <p:spPr bwMode="ltGray">
            <a:xfrm rot="373331" flipH="1">
              <a:off x="898" y="2855"/>
              <a:ext cx="354" cy="464"/>
            </a:xfrm>
            <a:custGeom>
              <a:avLst/>
              <a:gdLst/>
              <a:ahLst/>
              <a:cxnLst>
                <a:cxn ang="0">
                  <a:pos x="75" y="0"/>
                </a:cxn>
                <a:cxn ang="0">
                  <a:pos x="0" y="25"/>
                </a:cxn>
                <a:cxn ang="0">
                  <a:pos x="3" y="26"/>
                </a:cxn>
                <a:cxn ang="0">
                  <a:pos x="14" y="29"/>
                </a:cxn>
                <a:cxn ang="0">
                  <a:pos x="29" y="36"/>
                </a:cxn>
                <a:cxn ang="0">
                  <a:pos x="46" y="47"/>
                </a:cxn>
                <a:cxn ang="0">
                  <a:pos x="66" y="62"/>
                </a:cxn>
                <a:cxn ang="0">
                  <a:pos x="84" y="80"/>
                </a:cxn>
                <a:cxn ang="0">
                  <a:pos x="102" y="103"/>
                </a:cxn>
                <a:cxn ang="0">
                  <a:pos x="116" y="132"/>
                </a:cxn>
                <a:cxn ang="0">
                  <a:pos x="117" y="120"/>
                </a:cxn>
                <a:cxn ang="0">
                  <a:pos x="115" y="107"/>
                </a:cxn>
                <a:cxn ang="0">
                  <a:pos x="108" y="90"/>
                </a:cxn>
                <a:cxn ang="0">
                  <a:pos x="99" y="74"/>
                </a:cxn>
                <a:cxn ang="0">
                  <a:pos x="89" y="58"/>
                </a:cxn>
                <a:cxn ang="0">
                  <a:pos x="78" y="45"/>
                </a:cxn>
                <a:cxn ang="0">
                  <a:pos x="67" y="36"/>
                </a:cxn>
                <a:cxn ang="0">
                  <a:pos x="58" y="32"/>
                </a:cxn>
                <a:cxn ang="0">
                  <a:pos x="69" y="29"/>
                </a:cxn>
                <a:cxn ang="0">
                  <a:pos x="79" y="28"/>
                </a:cxn>
                <a:cxn ang="0">
                  <a:pos x="89" y="26"/>
                </a:cxn>
                <a:cxn ang="0">
                  <a:pos x="98" y="25"/>
                </a:cxn>
                <a:cxn ang="0">
                  <a:pos x="105" y="24"/>
                </a:cxn>
                <a:cxn ang="0">
                  <a:pos x="109" y="22"/>
                </a:cxn>
                <a:cxn ang="0">
                  <a:pos x="113" y="21"/>
                </a:cxn>
                <a:cxn ang="0">
                  <a:pos x="114" y="21"/>
                </a:cxn>
                <a:cxn ang="0">
                  <a:pos x="75" y="0"/>
                </a:cxn>
              </a:cxnLst>
              <a:rect l="0" t="0" r="r" b="b"/>
              <a:pathLst>
                <a:path w="117" h="132">
                  <a:moveTo>
                    <a:pt x="75" y="0"/>
                  </a:moveTo>
                  <a:lnTo>
                    <a:pt x="0" y="25"/>
                  </a:lnTo>
                  <a:lnTo>
                    <a:pt x="3" y="26"/>
                  </a:lnTo>
                  <a:lnTo>
                    <a:pt x="14" y="29"/>
                  </a:lnTo>
                  <a:lnTo>
                    <a:pt x="29" y="36"/>
                  </a:lnTo>
                  <a:lnTo>
                    <a:pt x="46" y="47"/>
                  </a:lnTo>
                  <a:lnTo>
                    <a:pt x="66" y="62"/>
                  </a:lnTo>
                  <a:lnTo>
                    <a:pt x="84" y="80"/>
                  </a:lnTo>
                  <a:lnTo>
                    <a:pt x="102" y="103"/>
                  </a:lnTo>
                  <a:lnTo>
                    <a:pt x="116" y="132"/>
                  </a:lnTo>
                  <a:lnTo>
                    <a:pt x="117" y="120"/>
                  </a:lnTo>
                  <a:lnTo>
                    <a:pt x="115" y="107"/>
                  </a:lnTo>
                  <a:lnTo>
                    <a:pt x="108" y="90"/>
                  </a:lnTo>
                  <a:lnTo>
                    <a:pt x="99" y="74"/>
                  </a:lnTo>
                  <a:lnTo>
                    <a:pt x="89" y="58"/>
                  </a:lnTo>
                  <a:lnTo>
                    <a:pt x="78" y="45"/>
                  </a:lnTo>
                  <a:lnTo>
                    <a:pt x="67" y="36"/>
                  </a:lnTo>
                  <a:lnTo>
                    <a:pt x="58" y="32"/>
                  </a:lnTo>
                  <a:lnTo>
                    <a:pt x="69" y="29"/>
                  </a:lnTo>
                  <a:lnTo>
                    <a:pt x="79" y="28"/>
                  </a:lnTo>
                  <a:lnTo>
                    <a:pt x="89" y="26"/>
                  </a:lnTo>
                  <a:lnTo>
                    <a:pt x="98" y="25"/>
                  </a:lnTo>
                  <a:lnTo>
                    <a:pt x="105" y="24"/>
                  </a:lnTo>
                  <a:lnTo>
                    <a:pt x="109" y="22"/>
                  </a:lnTo>
                  <a:lnTo>
                    <a:pt x="113" y="21"/>
                  </a:lnTo>
                  <a:lnTo>
                    <a:pt x="114" y="21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006699"/>
                </a:solidFill>
              </a:endParaRPr>
            </a:p>
          </p:txBody>
        </p:sp>
        <p:sp>
          <p:nvSpPr>
            <p:cNvPr id="10" name="Freeform 15"/>
            <p:cNvSpPr>
              <a:spLocks/>
            </p:cNvSpPr>
            <p:nvPr userDrawn="1"/>
          </p:nvSpPr>
          <p:spPr bwMode="ltGray">
            <a:xfrm rot="373331" flipH="1">
              <a:off x="799" y="2979"/>
              <a:ext cx="87" cy="274"/>
            </a:xfrm>
            <a:custGeom>
              <a:avLst/>
              <a:gdLst/>
              <a:ahLst/>
              <a:cxnLst>
                <a:cxn ang="0">
                  <a:pos x="29" y="0"/>
                </a:cxn>
                <a:cxn ang="0">
                  <a:pos x="23" y="0"/>
                </a:cxn>
                <a:cxn ang="0">
                  <a:pos x="16" y="4"/>
                </a:cxn>
                <a:cxn ang="0">
                  <a:pos x="9" y="9"/>
                </a:cxn>
                <a:cxn ang="0">
                  <a:pos x="4" y="19"/>
                </a:cxn>
                <a:cxn ang="0">
                  <a:pos x="1" y="30"/>
                </a:cxn>
                <a:cxn ang="0">
                  <a:pos x="0" y="44"/>
                </a:cxn>
                <a:cxn ang="0">
                  <a:pos x="3" y="60"/>
                </a:cxn>
                <a:cxn ang="0">
                  <a:pos x="11" y="77"/>
                </a:cxn>
                <a:cxn ang="0">
                  <a:pos x="15" y="53"/>
                </a:cxn>
                <a:cxn ang="0">
                  <a:pos x="19" y="37"/>
                </a:cxn>
                <a:cxn ang="0">
                  <a:pos x="23" y="22"/>
                </a:cxn>
                <a:cxn ang="0">
                  <a:pos x="29" y="0"/>
                </a:cxn>
              </a:cxnLst>
              <a:rect l="0" t="0" r="r" b="b"/>
              <a:pathLst>
                <a:path w="29" h="77">
                  <a:moveTo>
                    <a:pt x="29" y="0"/>
                  </a:moveTo>
                  <a:lnTo>
                    <a:pt x="23" y="0"/>
                  </a:lnTo>
                  <a:lnTo>
                    <a:pt x="16" y="4"/>
                  </a:lnTo>
                  <a:lnTo>
                    <a:pt x="9" y="9"/>
                  </a:lnTo>
                  <a:lnTo>
                    <a:pt x="4" y="19"/>
                  </a:lnTo>
                  <a:lnTo>
                    <a:pt x="1" y="30"/>
                  </a:lnTo>
                  <a:lnTo>
                    <a:pt x="0" y="44"/>
                  </a:lnTo>
                  <a:lnTo>
                    <a:pt x="3" y="60"/>
                  </a:lnTo>
                  <a:lnTo>
                    <a:pt x="11" y="77"/>
                  </a:lnTo>
                  <a:lnTo>
                    <a:pt x="15" y="53"/>
                  </a:lnTo>
                  <a:lnTo>
                    <a:pt x="19" y="37"/>
                  </a:lnTo>
                  <a:lnTo>
                    <a:pt x="23" y="2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006699"/>
                </a:solidFill>
              </a:endParaRPr>
            </a:p>
          </p:txBody>
        </p:sp>
        <p:sp>
          <p:nvSpPr>
            <p:cNvPr id="11" name="Freeform 16"/>
            <p:cNvSpPr>
              <a:spLocks/>
            </p:cNvSpPr>
            <p:nvPr userDrawn="1"/>
          </p:nvSpPr>
          <p:spPr bwMode="ltGray">
            <a:xfrm>
              <a:off x="1190" y="3273"/>
              <a:ext cx="1108" cy="1047"/>
            </a:xfrm>
            <a:custGeom>
              <a:avLst/>
              <a:gdLst/>
              <a:ahLst/>
              <a:cxnLst>
                <a:cxn ang="0">
                  <a:pos x="784" y="1047"/>
                </a:cxn>
                <a:cxn ang="0">
                  <a:pos x="692" y="1011"/>
                </a:cxn>
                <a:cxn ang="0">
                  <a:pos x="607" y="945"/>
                </a:cxn>
                <a:cxn ang="0">
                  <a:pos x="517" y="861"/>
                </a:cxn>
                <a:cxn ang="0">
                  <a:pos x="432" y="776"/>
                </a:cxn>
                <a:cxn ang="0">
                  <a:pos x="350" y="677"/>
                </a:cxn>
                <a:cxn ang="0">
                  <a:pos x="266" y="563"/>
                </a:cxn>
                <a:cxn ang="0">
                  <a:pos x="188" y="447"/>
                </a:cxn>
                <a:cxn ang="0">
                  <a:pos x="122" y="325"/>
                </a:cxn>
                <a:cxn ang="0">
                  <a:pos x="65" y="211"/>
                </a:cxn>
                <a:cxn ang="0">
                  <a:pos x="21" y="101"/>
                </a:cxn>
                <a:cxn ang="0">
                  <a:pos x="0" y="0"/>
                </a:cxn>
                <a:cxn ang="0">
                  <a:pos x="109" y="217"/>
                </a:cxn>
                <a:cxn ang="0">
                  <a:pos x="209" y="378"/>
                </a:cxn>
                <a:cxn ang="0">
                  <a:pos x="294" y="500"/>
                </a:cxn>
                <a:cxn ang="0">
                  <a:pos x="373" y="590"/>
                </a:cxn>
                <a:cxn ang="0">
                  <a:pos x="441" y="661"/>
                </a:cxn>
                <a:cxn ang="0">
                  <a:pos x="506" y="713"/>
                </a:cxn>
                <a:cxn ang="0">
                  <a:pos x="564" y="754"/>
                </a:cxn>
                <a:cxn ang="0">
                  <a:pos x="620" y="801"/>
                </a:cxn>
                <a:cxn ang="0">
                  <a:pos x="754" y="899"/>
                </a:cxn>
                <a:cxn ang="0">
                  <a:pos x="925" y="977"/>
                </a:cxn>
                <a:cxn ang="0">
                  <a:pos x="1108" y="1047"/>
                </a:cxn>
                <a:cxn ang="0">
                  <a:pos x="784" y="1047"/>
                </a:cxn>
              </a:cxnLst>
              <a:rect l="0" t="0" r="r" b="b"/>
              <a:pathLst>
                <a:path w="1108" h="1047">
                  <a:moveTo>
                    <a:pt x="784" y="1047"/>
                  </a:moveTo>
                  <a:lnTo>
                    <a:pt x="692" y="1011"/>
                  </a:lnTo>
                  <a:lnTo>
                    <a:pt x="607" y="945"/>
                  </a:lnTo>
                  <a:lnTo>
                    <a:pt x="517" y="861"/>
                  </a:lnTo>
                  <a:lnTo>
                    <a:pt x="432" y="776"/>
                  </a:lnTo>
                  <a:lnTo>
                    <a:pt x="350" y="677"/>
                  </a:lnTo>
                  <a:lnTo>
                    <a:pt x="266" y="563"/>
                  </a:lnTo>
                  <a:lnTo>
                    <a:pt x="188" y="447"/>
                  </a:lnTo>
                  <a:lnTo>
                    <a:pt x="122" y="325"/>
                  </a:lnTo>
                  <a:lnTo>
                    <a:pt x="65" y="211"/>
                  </a:lnTo>
                  <a:lnTo>
                    <a:pt x="21" y="101"/>
                  </a:lnTo>
                  <a:lnTo>
                    <a:pt x="0" y="0"/>
                  </a:lnTo>
                  <a:lnTo>
                    <a:pt x="109" y="217"/>
                  </a:lnTo>
                  <a:lnTo>
                    <a:pt x="209" y="378"/>
                  </a:lnTo>
                  <a:lnTo>
                    <a:pt x="294" y="500"/>
                  </a:lnTo>
                  <a:lnTo>
                    <a:pt x="373" y="590"/>
                  </a:lnTo>
                  <a:lnTo>
                    <a:pt x="441" y="661"/>
                  </a:lnTo>
                  <a:lnTo>
                    <a:pt x="506" y="713"/>
                  </a:lnTo>
                  <a:lnTo>
                    <a:pt x="564" y="754"/>
                  </a:lnTo>
                  <a:lnTo>
                    <a:pt x="620" y="801"/>
                  </a:lnTo>
                  <a:lnTo>
                    <a:pt x="754" y="899"/>
                  </a:lnTo>
                  <a:lnTo>
                    <a:pt x="925" y="977"/>
                  </a:lnTo>
                  <a:lnTo>
                    <a:pt x="1108" y="1047"/>
                  </a:lnTo>
                  <a:lnTo>
                    <a:pt x="784" y="1047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006699"/>
                </a:solidFill>
              </a:endParaRPr>
            </a:p>
          </p:txBody>
        </p:sp>
        <p:grpSp>
          <p:nvGrpSpPr>
            <p:cNvPr id="12" name="Group 17"/>
            <p:cNvGrpSpPr>
              <a:grpSpLocks/>
            </p:cNvGrpSpPr>
            <p:nvPr userDrawn="1"/>
          </p:nvGrpSpPr>
          <p:grpSpPr bwMode="auto">
            <a:xfrm rot="3220060">
              <a:off x="2636" y="751"/>
              <a:ext cx="569" cy="636"/>
              <a:chOff x="1727" y="866"/>
              <a:chExt cx="129" cy="157"/>
            </a:xfrm>
          </p:grpSpPr>
          <p:sp>
            <p:nvSpPr>
              <p:cNvPr id="36" name="Freeform 1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006699"/>
                  </a:solidFill>
                </a:endParaRPr>
              </a:p>
            </p:txBody>
          </p:sp>
          <p:sp>
            <p:nvSpPr>
              <p:cNvPr id="37" name="Freeform 1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006699"/>
                  </a:solidFill>
                </a:endParaRPr>
              </a:p>
            </p:txBody>
          </p:sp>
          <p:sp>
            <p:nvSpPr>
              <p:cNvPr id="38" name="Freeform 2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006699"/>
                  </a:solidFill>
                </a:endParaRPr>
              </a:p>
            </p:txBody>
          </p:sp>
        </p:grpSp>
        <p:grpSp>
          <p:nvGrpSpPr>
            <p:cNvPr id="13" name="Group 21"/>
            <p:cNvGrpSpPr>
              <a:grpSpLocks/>
            </p:cNvGrpSpPr>
            <p:nvPr userDrawn="1"/>
          </p:nvGrpSpPr>
          <p:grpSpPr bwMode="auto">
            <a:xfrm rot="-6691250">
              <a:off x="3640" y="123"/>
              <a:ext cx="356" cy="608"/>
              <a:chOff x="1730" y="866"/>
              <a:chExt cx="129" cy="157"/>
            </a:xfrm>
          </p:grpSpPr>
          <p:sp>
            <p:nvSpPr>
              <p:cNvPr id="33" name="Freeform 22"/>
              <p:cNvSpPr>
                <a:spLocks/>
              </p:cNvSpPr>
              <p:nvPr userDrawn="1"/>
            </p:nvSpPr>
            <p:spPr bwMode="ltGray">
              <a:xfrm>
                <a:off x="1731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006699"/>
                  </a:solidFill>
                </a:endParaRPr>
              </a:p>
            </p:txBody>
          </p:sp>
          <p:sp>
            <p:nvSpPr>
              <p:cNvPr id="34" name="Freeform 23"/>
              <p:cNvSpPr>
                <a:spLocks/>
              </p:cNvSpPr>
              <p:nvPr userDrawn="1"/>
            </p:nvSpPr>
            <p:spPr bwMode="ltGray">
              <a:xfrm>
                <a:off x="1790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006699"/>
                  </a:solidFill>
                </a:endParaRPr>
              </a:p>
            </p:txBody>
          </p:sp>
          <p:sp>
            <p:nvSpPr>
              <p:cNvPr id="35" name="Freeform 24"/>
              <p:cNvSpPr>
                <a:spLocks/>
              </p:cNvSpPr>
              <p:nvPr userDrawn="1"/>
            </p:nvSpPr>
            <p:spPr bwMode="ltGray">
              <a:xfrm>
                <a:off x="1774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006699"/>
                  </a:solidFill>
                </a:endParaRPr>
              </a:p>
            </p:txBody>
          </p:sp>
        </p:grpSp>
        <p:grpSp>
          <p:nvGrpSpPr>
            <p:cNvPr id="14" name="Group 25"/>
            <p:cNvGrpSpPr>
              <a:grpSpLocks/>
            </p:cNvGrpSpPr>
            <p:nvPr userDrawn="1"/>
          </p:nvGrpSpPr>
          <p:grpSpPr bwMode="auto">
            <a:xfrm rot="8524840">
              <a:off x="677" y="3306"/>
              <a:ext cx="500" cy="500"/>
              <a:chOff x="1727" y="869"/>
              <a:chExt cx="129" cy="156"/>
            </a:xfrm>
          </p:grpSpPr>
          <p:sp>
            <p:nvSpPr>
              <p:cNvPr id="30" name="Freeform 26"/>
              <p:cNvSpPr>
                <a:spLocks/>
              </p:cNvSpPr>
              <p:nvPr userDrawn="1"/>
            </p:nvSpPr>
            <p:spPr bwMode="ltGray">
              <a:xfrm>
                <a:off x="1727" y="870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006699"/>
                  </a:solidFill>
                </a:endParaRPr>
              </a:p>
            </p:txBody>
          </p:sp>
          <p:sp>
            <p:nvSpPr>
              <p:cNvPr id="31" name="Freeform 27"/>
              <p:cNvSpPr>
                <a:spLocks/>
              </p:cNvSpPr>
              <p:nvPr userDrawn="1"/>
            </p:nvSpPr>
            <p:spPr bwMode="ltGray">
              <a:xfrm>
                <a:off x="1786" y="898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006699"/>
                  </a:solidFill>
                </a:endParaRPr>
              </a:p>
            </p:txBody>
          </p:sp>
          <p:sp>
            <p:nvSpPr>
              <p:cNvPr id="32" name="Freeform 28"/>
              <p:cNvSpPr>
                <a:spLocks/>
              </p:cNvSpPr>
              <p:nvPr userDrawn="1"/>
            </p:nvSpPr>
            <p:spPr bwMode="ltGray">
              <a:xfrm>
                <a:off x="1772" y="1001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006699"/>
                  </a:solidFill>
                </a:endParaRPr>
              </a:p>
            </p:txBody>
          </p:sp>
        </p:grpSp>
        <p:grpSp>
          <p:nvGrpSpPr>
            <p:cNvPr id="15" name="Group 29"/>
            <p:cNvGrpSpPr>
              <a:grpSpLocks/>
            </p:cNvGrpSpPr>
            <p:nvPr userDrawn="1"/>
          </p:nvGrpSpPr>
          <p:grpSpPr bwMode="auto">
            <a:xfrm rot="4106450" flipH="1">
              <a:off x="404" y="266"/>
              <a:ext cx="708" cy="891"/>
              <a:chOff x="1727" y="866"/>
              <a:chExt cx="129" cy="157"/>
            </a:xfrm>
          </p:grpSpPr>
          <p:sp>
            <p:nvSpPr>
              <p:cNvPr id="27" name="Freeform 30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8" name="Freeform 31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9" name="Freeform 3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006699"/>
                  </a:solidFill>
                </a:endParaRPr>
              </a:p>
            </p:txBody>
          </p:sp>
        </p:grpSp>
        <p:grpSp>
          <p:nvGrpSpPr>
            <p:cNvPr id="16" name="Group 33"/>
            <p:cNvGrpSpPr>
              <a:grpSpLocks/>
            </p:cNvGrpSpPr>
            <p:nvPr userDrawn="1"/>
          </p:nvGrpSpPr>
          <p:grpSpPr bwMode="auto">
            <a:xfrm rot="10015322" flipH="1">
              <a:off x="4620" y="2392"/>
              <a:ext cx="708" cy="891"/>
              <a:chOff x="1727" y="866"/>
              <a:chExt cx="129" cy="157"/>
            </a:xfrm>
          </p:grpSpPr>
          <p:sp>
            <p:nvSpPr>
              <p:cNvPr id="24" name="Freeform 3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5" name="Freeform 3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006699"/>
                  </a:solidFill>
                </a:endParaRPr>
              </a:p>
            </p:txBody>
          </p:sp>
          <p:sp>
            <p:nvSpPr>
              <p:cNvPr id="26" name="Freeform 3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006699"/>
                  </a:solidFill>
                </a:endParaRPr>
              </a:p>
            </p:txBody>
          </p:sp>
        </p:grpSp>
        <p:sp>
          <p:nvSpPr>
            <p:cNvPr id="17" name="Freeform 37"/>
            <p:cNvSpPr>
              <a:spLocks/>
            </p:cNvSpPr>
            <p:nvPr userDrawn="1"/>
          </p:nvSpPr>
          <p:spPr bwMode="ltGray">
            <a:xfrm>
              <a:off x="1217" y="2"/>
              <a:ext cx="862" cy="88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107"/>
                </a:cxn>
                <a:cxn ang="0">
                  <a:pos x="37" y="262"/>
                </a:cxn>
                <a:cxn ang="0">
                  <a:pos x="83" y="410"/>
                </a:cxn>
                <a:cxn ang="0">
                  <a:pos x="149" y="546"/>
                </a:cxn>
                <a:cxn ang="0">
                  <a:pos x="237" y="666"/>
                </a:cxn>
                <a:cxn ang="0">
                  <a:pos x="338" y="764"/>
                </a:cxn>
                <a:cxn ang="0">
                  <a:pos x="450" y="838"/>
                </a:cxn>
                <a:cxn ang="0">
                  <a:pos x="579" y="879"/>
                </a:cxn>
                <a:cxn ang="0">
                  <a:pos x="714" y="886"/>
                </a:cxn>
                <a:cxn ang="0">
                  <a:pos x="862" y="851"/>
                </a:cxn>
                <a:cxn ang="0">
                  <a:pos x="784" y="856"/>
                </a:cxn>
                <a:cxn ang="0">
                  <a:pos x="700" y="835"/>
                </a:cxn>
                <a:cxn ang="0">
                  <a:pos x="621" y="794"/>
                </a:cxn>
                <a:cxn ang="0">
                  <a:pos x="542" y="728"/>
                </a:cxn>
                <a:cxn ang="0">
                  <a:pos x="466" y="649"/>
                </a:cxn>
                <a:cxn ang="0">
                  <a:pos x="397" y="557"/>
                </a:cxn>
                <a:cxn ang="0">
                  <a:pos x="334" y="454"/>
                </a:cxn>
                <a:cxn ang="0">
                  <a:pos x="279" y="339"/>
                </a:cxn>
                <a:cxn ang="0">
                  <a:pos x="238" y="225"/>
                </a:cxn>
                <a:cxn ang="0">
                  <a:pos x="205" y="105"/>
                </a:cxn>
                <a:cxn ang="0">
                  <a:pos x="184" y="3"/>
                </a:cxn>
              </a:cxnLst>
              <a:rect l="0" t="0" r="r" b="b"/>
              <a:pathLst>
                <a:path w="862" h="886">
                  <a:moveTo>
                    <a:pt x="0" y="0"/>
                  </a:moveTo>
                  <a:lnTo>
                    <a:pt x="6" y="107"/>
                  </a:lnTo>
                  <a:lnTo>
                    <a:pt x="37" y="262"/>
                  </a:lnTo>
                  <a:lnTo>
                    <a:pt x="83" y="410"/>
                  </a:lnTo>
                  <a:lnTo>
                    <a:pt x="149" y="546"/>
                  </a:lnTo>
                  <a:lnTo>
                    <a:pt x="237" y="666"/>
                  </a:lnTo>
                  <a:lnTo>
                    <a:pt x="338" y="764"/>
                  </a:lnTo>
                  <a:lnTo>
                    <a:pt x="450" y="838"/>
                  </a:lnTo>
                  <a:lnTo>
                    <a:pt x="579" y="879"/>
                  </a:lnTo>
                  <a:lnTo>
                    <a:pt x="714" y="886"/>
                  </a:lnTo>
                  <a:lnTo>
                    <a:pt x="862" y="851"/>
                  </a:lnTo>
                  <a:lnTo>
                    <a:pt x="784" y="856"/>
                  </a:lnTo>
                  <a:lnTo>
                    <a:pt x="700" y="835"/>
                  </a:lnTo>
                  <a:lnTo>
                    <a:pt x="621" y="794"/>
                  </a:lnTo>
                  <a:lnTo>
                    <a:pt x="542" y="728"/>
                  </a:lnTo>
                  <a:lnTo>
                    <a:pt x="466" y="649"/>
                  </a:lnTo>
                  <a:lnTo>
                    <a:pt x="397" y="557"/>
                  </a:lnTo>
                  <a:lnTo>
                    <a:pt x="334" y="454"/>
                  </a:lnTo>
                  <a:lnTo>
                    <a:pt x="279" y="339"/>
                  </a:lnTo>
                  <a:lnTo>
                    <a:pt x="238" y="225"/>
                  </a:lnTo>
                  <a:lnTo>
                    <a:pt x="205" y="105"/>
                  </a:lnTo>
                  <a:lnTo>
                    <a:pt x="184" y="3"/>
                  </a:lnTo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006699"/>
                </a:solidFill>
              </a:endParaRPr>
            </a:p>
          </p:txBody>
        </p:sp>
        <p:sp>
          <p:nvSpPr>
            <p:cNvPr id="18" name="Freeform 38"/>
            <p:cNvSpPr>
              <a:spLocks/>
            </p:cNvSpPr>
            <p:nvPr userDrawn="1"/>
          </p:nvSpPr>
          <p:spPr bwMode="ltGray">
            <a:xfrm rot="9832527" flipV="1">
              <a:off x="2158" y="102"/>
              <a:ext cx="681" cy="59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5"/>
                </a:cxn>
                <a:cxn ang="0">
                  <a:pos x="3" y="50"/>
                </a:cxn>
                <a:cxn ang="0">
                  <a:pos x="6" y="75"/>
                </a:cxn>
                <a:cxn ang="0">
                  <a:pos x="11" y="98"/>
                </a:cxn>
                <a:cxn ang="0">
                  <a:pos x="18" y="119"/>
                </a:cxn>
                <a:cxn ang="0">
                  <a:pos x="27" y="141"/>
                </a:cxn>
                <a:cxn ang="0">
                  <a:pos x="38" y="161"/>
                </a:cxn>
                <a:cxn ang="0">
                  <a:pos x="51" y="178"/>
                </a:cxn>
                <a:cxn ang="0">
                  <a:pos x="67" y="194"/>
                </a:cxn>
                <a:cxn ang="0">
                  <a:pos x="86" y="208"/>
                </a:cxn>
                <a:cxn ang="0">
                  <a:pos x="106" y="219"/>
                </a:cxn>
                <a:cxn ang="0">
                  <a:pos x="131" y="228"/>
                </a:cxn>
                <a:cxn ang="0">
                  <a:pos x="158" y="234"/>
                </a:cxn>
                <a:cxn ang="0">
                  <a:pos x="188" y="237"/>
                </a:cxn>
                <a:cxn ang="0">
                  <a:pos x="220" y="236"/>
                </a:cxn>
                <a:cxn ang="0">
                  <a:pos x="257" y="232"/>
                </a:cxn>
                <a:cxn ang="0">
                  <a:pos x="224" y="227"/>
                </a:cxn>
                <a:cxn ang="0">
                  <a:pos x="195" y="220"/>
                </a:cxn>
                <a:cxn ang="0">
                  <a:pos x="170" y="212"/>
                </a:cxn>
                <a:cxn ang="0">
                  <a:pos x="148" y="204"/>
                </a:cxn>
                <a:cxn ang="0">
                  <a:pos x="128" y="193"/>
                </a:cxn>
                <a:cxn ang="0">
                  <a:pos x="112" y="182"/>
                </a:cxn>
                <a:cxn ang="0">
                  <a:pos x="97" y="169"/>
                </a:cxn>
                <a:cxn ang="0">
                  <a:pos x="84" y="155"/>
                </a:cxn>
                <a:cxn ang="0">
                  <a:pos x="72" y="141"/>
                </a:cxn>
                <a:cxn ang="0">
                  <a:pos x="61" y="125"/>
                </a:cxn>
                <a:cxn ang="0">
                  <a:pos x="52" y="107"/>
                </a:cxn>
                <a:cxn ang="0">
                  <a:pos x="43" y="88"/>
                </a:cxn>
                <a:cxn ang="0">
                  <a:pos x="33" y="69"/>
                </a:cxn>
                <a:cxn ang="0">
                  <a:pos x="23" y="47"/>
                </a:cxn>
                <a:cxn ang="0">
                  <a:pos x="12" y="24"/>
                </a:cxn>
                <a:cxn ang="0">
                  <a:pos x="0" y="0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006699"/>
                </a:solidFill>
              </a:endParaRPr>
            </a:p>
          </p:txBody>
        </p:sp>
        <p:sp>
          <p:nvSpPr>
            <p:cNvPr id="19" name="Freeform 39"/>
            <p:cNvSpPr>
              <a:spLocks/>
            </p:cNvSpPr>
            <p:nvPr userDrawn="1"/>
          </p:nvSpPr>
          <p:spPr bwMode="ltGray">
            <a:xfrm rot="9832527" flipV="1">
              <a:off x="1997" y="858"/>
              <a:ext cx="330" cy="278"/>
            </a:xfrm>
            <a:custGeom>
              <a:avLst/>
              <a:gdLst/>
              <a:ahLst/>
              <a:cxnLst>
                <a:cxn ang="0">
                  <a:pos x="77" y="0"/>
                </a:cxn>
                <a:cxn ang="0">
                  <a:pos x="124" y="108"/>
                </a:cxn>
                <a:cxn ang="0">
                  <a:pos x="120" y="107"/>
                </a:cxn>
                <a:cxn ang="0">
                  <a:pos x="107" y="105"/>
                </a:cxn>
                <a:cxn ang="0">
                  <a:pos x="89" y="101"/>
                </a:cxn>
                <a:cxn ang="0">
                  <a:pos x="68" y="99"/>
                </a:cxn>
                <a:cxn ang="0">
                  <a:pos x="45" y="97"/>
                </a:cxn>
                <a:cxn ang="0">
                  <a:pos x="25" y="98"/>
                </a:cxn>
                <a:cxn ang="0">
                  <a:pos x="9" y="102"/>
                </a:cxn>
                <a:cxn ang="0">
                  <a:pos x="0" y="110"/>
                </a:cxn>
                <a:cxn ang="0">
                  <a:pos x="4" y="98"/>
                </a:cxn>
                <a:cxn ang="0">
                  <a:pos x="8" y="89"/>
                </a:cxn>
                <a:cxn ang="0">
                  <a:pos x="16" y="82"/>
                </a:cxn>
                <a:cxn ang="0">
                  <a:pos x="25" y="76"/>
                </a:cxn>
                <a:cxn ang="0">
                  <a:pos x="36" y="72"/>
                </a:cxn>
                <a:cxn ang="0">
                  <a:pos x="47" y="71"/>
                </a:cxn>
                <a:cxn ang="0">
                  <a:pos x="59" y="71"/>
                </a:cxn>
                <a:cxn ang="0">
                  <a:pos x="72" y="74"/>
                </a:cxn>
                <a:cxn ang="0">
                  <a:pos x="73" y="71"/>
                </a:cxn>
                <a:cxn ang="0">
                  <a:pos x="70" y="56"/>
                </a:cxn>
                <a:cxn ang="0">
                  <a:pos x="67" y="38"/>
                </a:cxn>
                <a:cxn ang="0">
                  <a:pos x="65" y="30"/>
                </a:cxn>
                <a:cxn ang="0">
                  <a:pos x="63" y="30"/>
                </a:cxn>
                <a:cxn ang="0">
                  <a:pos x="61" y="29"/>
                </a:cxn>
                <a:cxn ang="0">
                  <a:pos x="59" y="26"/>
                </a:cxn>
                <a:cxn ang="0">
                  <a:pos x="57" y="23"/>
                </a:cxn>
                <a:cxn ang="0">
                  <a:pos x="57" y="19"/>
                </a:cxn>
                <a:cxn ang="0">
                  <a:pos x="59" y="14"/>
                </a:cxn>
                <a:cxn ang="0">
                  <a:pos x="66" y="8"/>
                </a:cxn>
                <a:cxn ang="0">
                  <a:pos x="77" y="0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006699"/>
                </a:solidFill>
              </a:endParaRPr>
            </a:p>
          </p:txBody>
        </p:sp>
        <p:sp>
          <p:nvSpPr>
            <p:cNvPr id="20" name="Freeform 40"/>
            <p:cNvSpPr>
              <a:spLocks/>
            </p:cNvSpPr>
            <p:nvPr userDrawn="1"/>
          </p:nvSpPr>
          <p:spPr bwMode="ltGray">
            <a:xfrm rot="9832527" flipV="1">
              <a:off x="2224" y="808"/>
              <a:ext cx="123" cy="233"/>
            </a:xfrm>
            <a:custGeom>
              <a:avLst/>
              <a:gdLst/>
              <a:ahLst/>
              <a:cxnLst>
                <a:cxn ang="0">
                  <a:pos x="31" y="0"/>
                </a:cxn>
                <a:cxn ang="0">
                  <a:pos x="20" y="38"/>
                </a:cxn>
                <a:cxn ang="0">
                  <a:pos x="15" y="62"/>
                </a:cxn>
                <a:cxn ang="0">
                  <a:pos x="11" y="79"/>
                </a:cxn>
                <a:cxn ang="0">
                  <a:pos x="0" y="94"/>
                </a:cxn>
                <a:cxn ang="0">
                  <a:pos x="12" y="88"/>
                </a:cxn>
                <a:cxn ang="0">
                  <a:pos x="23" y="80"/>
                </a:cxn>
                <a:cxn ang="0">
                  <a:pos x="32" y="69"/>
                </a:cxn>
                <a:cxn ang="0">
                  <a:pos x="40" y="57"/>
                </a:cxn>
                <a:cxn ang="0">
                  <a:pos x="45" y="44"/>
                </a:cxn>
                <a:cxn ang="0">
                  <a:pos x="46" y="30"/>
                </a:cxn>
                <a:cxn ang="0">
                  <a:pos x="42" y="15"/>
                </a:cxn>
                <a:cxn ang="0">
                  <a:pos x="31" y="0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006699"/>
                </a:solidFill>
              </a:endParaRPr>
            </a:p>
          </p:txBody>
        </p:sp>
        <p:sp>
          <p:nvSpPr>
            <p:cNvPr id="21" name="Freeform 41"/>
            <p:cNvSpPr>
              <a:spLocks/>
            </p:cNvSpPr>
            <p:nvPr userDrawn="1"/>
          </p:nvSpPr>
          <p:spPr bwMode="ltGray">
            <a:xfrm>
              <a:off x="1603" y="0"/>
              <a:ext cx="124" cy="121"/>
            </a:xfrm>
            <a:custGeom>
              <a:avLst/>
              <a:gdLst/>
              <a:ahLst/>
              <a:cxnLst>
                <a:cxn ang="0">
                  <a:pos x="124" y="0"/>
                </a:cxn>
                <a:cxn ang="0">
                  <a:pos x="113" y="9"/>
                </a:cxn>
                <a:cxn ang="0">
                  <a:pos x="99" y="25"/>
                </a:cxn>
                <a:cxn ang="0">
                  <a:pos x="81" y="41"/>
                </a:cxn>
                <a:cxn ang="0">
                  <a:pos x="63" y="54"/>
                </a:cxn>
                <a:cxn ang="0">
                  <a:pos x="41" y="66"/>
                </a:cxn>
                <a:cxn ang="0">
                  <a:pos x="22" y="74"/>
                </a:cxn>
                <a:cxn ang="0">
                  <a:pos x="0" y="75"/>
                </a:cxn>
                <a:cxn ang="0">
                  <a:pos x="10" y="96"/>
                </a:cxn>
                <a:cxn ang="0">
                  <a:pos x="23" y="113"/>
                </a:cxn>
                <a:cxn ang="0">
                  <a:pos x="41" y="121"/>
                </a:cxn>
                <a:cxn ang="0">
                  <a:pos x="60" y="121"/>
                </a:cxn>
                <a:cxn ang="0">
                  <a:pos x="83" y="111"/>
                </a:cxn>
                <a:cxn ang="0">
                  <a:pos x="101" y="88"/>
                </a:cxn>
                <a:cxn ang="0">
                  <a:pos x="116" y="53"/>
                </a:cxn>
                <a:cxn ang="0">
                  <a:pos x="124" y="0"/>
                </a:cxn>
              </a:cxnLst>
              <a:rect l="0" t="0" r="r" b="b"/>
              <a:pathLst>
                <a:path w="124" h="121">
                  <a:moveTo>
                    <a:pt x="124" y="0"/>
                  </a:moveTo>
                  <a:lnTo>
                    <a:pt x="113" y="9"/>
                  </a:lnTo>
                  <a:lnTo>
                    <a:pt x="99" y="25"/>
                  </a:lnTo>
                  <a:lnTo>
                    <a:pt x="81" y="41"/>
                  </a:lnTo>
                  <a:lnTo>
                    <a:pt x="63" y="54"/>
                  </a:lnTo>
                  <a:lnTo>
                    <a:pt x="41" y="66"/>
                  </a:lnTo>
                  <a:lnTo>
                    <a:pt x="22" y="74"/>
                  </a:lnTo>
                  <a:lnTo>
                    <a:pt x="0" y="75"/>
                  </a:lnTo>
                  <a:lnTo>
                    <a:pt x="10" y="96"/>
                  </a:lnTo>
                  <a:lnTo>
                    <a:pt x="23" y="113"/>
                  </a:lnTo>
                  <a:lnTo>
                    <a:pt x="41" y="121"/>
                  </a:lnTo>
                  <a:lnTo>
                    <a:pt x="60" y="121"/>
                  </a:lnTo>
                  <a:lnTo>
                    <a:pt x="83" y="111"/>
                  </a:lnTo>
                  <a:lnTo>
                    <a:pt x="101" y="88"/>
                  </a:lnTo>
                  <a:lnTo>
                    <a:pt x="116" y="53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006699"/>
                </a:solidFill>
              </a:endParaRPr>
            </a:p>
          </p:txBody>
        </p:sp>
        <p:sp>
          <p:nvSpPr>
            <p:cNvPr id="22" name="Freeform 42"/>
            <p:cNvSpPr>
              <a:spLocks/>
            </p:cNvSpPr>
            <p:nvPr userDrawn="1"/>
          </p:nvSpPr>
          <p:spPr bwMode="ltGray">
            <a:xfrm rot="9832527" flipV="1">
              <a:off x="2173" y="1238"/>
              <a:ext cx="393" cy="23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6"/>
                </a:cxn>
                <a:cxn ang="0">
                  <a:pos x="16" y="14"/>
                </a:cxn>
                <a:cxn ang="0">
                  <a:pos x="28" y="24"/>
                </a:cxn>
                <a:cxn ang="0">
                  <a:pos x="41" y="37"/>
                </a:cxn>
                <a:cxn ang="0">
                  <a:pos x="58" y="53"/>
                </a:cxn>
                <a:cxn ang="0">
                  <a:pos x="73" y="70"/>
                </a:cxn>
                <a:cxn ang="0">
                  <a:pos x="88" y="90"/>
                </a:cxn>
                <a:cxn ang="0">
                  <a:pos x="100" y="113"/>
                </a:cxn>
                <a:cxn ang="0">
                  <a:pos x="112" y="137"/>
                </a:cxn>
                <a:cxn ang="0">
                  <a:pos x="120" y="165"/>
                </a:cxn>
                <a:cxn ang="0">
                  <a:pos x="124" y="196"/>
                </a:cxn>
                <a:cxn ang="0">
                  <a:pos x="126" y="228"/>
                </a:cxn>
                <a:cxn ang="0">
                  <a:pos x="120" y="264"/>
                </a:cxn>
                <a:cxn ang="0">
                  <a:pos x="109" y="302"/>
                </a:cxn>
                <a:cxn ang="0">
                  <a:pos x="92" y="342"/>
                </a:cxn>
                <a:cxn ang="0">
                  <a:pos x="67" y="386"/>
                </a:cxn>
                <a:cxn ang="0">
                  <a:pos x="39" y="436"/>
                </a:cxn>
                <a:cxn ang="0">
                  <a:pos x="21" y="482"/>
                </a:cxn>
                <a:cxn ang="0">
                  <a:pos x="10" y="525"/>
                </a:cxn>
                <a:cxn ang="0">
                  <a:pos x="6" y="566"/>
                </a:cxn>
                <a:cxn ang="0">
                  <a:pos x="6" y="605"/>
                </a:cxn>
                <a:cxn ang="0">
                  <a:pos x="8" y="641"/>
                </a:cxn>
                <a:cxn ang="0">
                  <a:pos x="12" y="673"/>
                </a:cxn>
                <a:cxn ang="0">
                  <a:pos x="14" y="704"/>
                </a:cxn>
                <a:cxn ang="0">
                  <a:pos x="41" y="688"/>
                </a:cxn>
                <a:cxn ang="0">
                  <a:pos x="39" y="680"/>
                </a:cxn>
                <a:cxn ang="0">
                  <a:pos x="36" y="657"/>
                </a:cxn>
                <a:cxn ang="0">
                  <a:pos x="33" y="622"/>
                </a:cxn>
                <a:cxn ang="0">
                  <a:pos x="35" y="575"/>
                </a:cxn>
                <a:cxn ang="0">
                  <a:pos x="41" y="519"/>
                </a:cxn>
                <a:cxn ang="0">
                  <a:pos x="58" y="455"/>
                </a:cxn>
                <a:cxn ang="0">
                  <a:pos x="86" y="386"/>
                </a:cxn>
                <a:cxn ang="0">
                  <a:pos x="129" y="313"/>
                </a:cxn>
                <a:cxn ang="0">
                  <a:pos x="143" y="279"/>
                </a:cxn>
                <a:cxn ang="0">
                  <a:pos x="149" y="235"/>
                </a:cxn>
                <a:cxn ang="0">
                  <a:pos x="144" y="184"/>
                </a:cxn>
                <a:cxn ang="0">
                  <a:pos x="131" y="134"/>
                </a:cxn>
                <a:cxn ang="0">
                  <a:pos x="109" y="85"/>
                </a:cxn>
                <a:cxn ang="0">
                  <a:pos x="81" y="44"/>
                </a:cxn>
                <a:cxn ang="0">
                  <a:pos x="44" y="14"/>
                </a:cxn>
                <a:cxn ang="0">
                  <a:pos x="0" y="0"/>
                </a:cxn>
              </a:cxnLst>
              <a:rect l="0" t="0" r="r" b="b"/>
              <a:pathLst>
                <a:path w="149" h="704">
                  <a:moveTo>
                    <a:pt x="0" y="0"/>
                  </a:moveTo>
                  <a:lnTo>
                    <a:pt x="6" y="6"/>
                  </a:lnTo>
                  <a:lnTo>
                    <a:pt x="16" y="14"/>
                  </a:lnTo>
                  <a:lnTo>
                    <a:pt x="28" y="24"/>
                  </a:lnTo>
                  <a:lnTo>
                    <a:pt x="41" y="37"/>
                  </a:lnTo>
                  <a:lnTo>
                    <a:pt x="58" y="53"/>
                  </a:lnTo>
                  <a:lnTo>
                    <a:pt x="73" y="70"/>
                  </a:lnTo>
                  <a:lnTo>
                    <a:pt x="88" y="90"/>
                  </a:lnTo>
                  <a:lnTo>
                    <a:pt x="100" y="113"/>
                  </a:lnTo>
                  <a:lnTo>
                    <a:pt x="112" y="137"/>
                  </a:lnTo>
                  <a:lnTo>
                    <a:pt x="120" y="165"/>
                  </a:lnTo>
                  <a:lnTo>
                    <a:pt x="124" y="196"/>
                  </a:lnTo>
                  <a:lnTo>
                    <a:pt x="126" y="228"/>
                  </a:lnTo>
                  <a:lnTo>
                    <a:pt x="120" y="264"/>
                  </a:lnTo>
                  <a:lnTo>
                    <a:pt x="109" y="302"/>
                  </a:lnTo>
                  <a:lnTo>
                    <a:pt x="92" y="342"/>
                  </a:lnTo>
                  <a:lnTo>
                    <a:pt x="67" y="386"/>
                  </a:lnTo>
                  <a:lnTo>
                    <a:pt x="39" y="436"/>
                  </a:lnTo>
                  <a:lnTo>
                    <a:pt x="21" y="482"/>
                  </a:lnTo>
                  <a:lnTo>
                    <a:pt x="10" y="525"/>
                  </a:lnTo>
                  <a:lnTo>
                    <a:pt x="6" y="566"/>
                  </a:lnTo>
                  <a:lnTo>
                    <a:pt x="6" y="605"/>
                  </a:lnTo>
                  <a:lnTo>
                    <a:pt x="8" y="641"/>
                  </a:lnTo>
                  <a:lnTo>
                    <a:pt x="12" y="673"/>
                  </a:lnTo>
                  <a:lnTo>
                    <a:pt x="14" y="704"/>
                  </a:lnTo>
                  <a:lnTo>
                    <a:pt x="41" y="688"/>
                  </a:lnTo>
                  <a:lnTo>
                    <a:pt x="39" y="680"/>
                  </a:lnTo>
                  <a:lnTo>
                    <a:pt x="36" y="657"/>
                  </a:lnTo>
                  <a:lnTo>
                    <a:pt x="33" y="622"/>
                  </a:lnTo>
                  <a:lnTo>
                    <a:pt x="35" y="575"/>
                  </a:lnTo>
                  <a:lnTo>
                    <a:pt x="41" y="519"/>
                  </a:lnTo>
                  <a:lnTo>
                    <a:pt x="58" y="455"/>
                  </a:lnTo>
                  <a:lnTo>
                    <a:pt x="86" y="386"/>
                  </a:lnTo>
                  <a:lnTo>
                    <a:pt x="129" y="313"/>
                  </a:lnTo>
                  <a:lnTo>
                    <a:pt x="143" y="279"/>
                  </a:lnTo>
                  <a:lnTo>
                    <a:pt x="149" y="235"/>
                  </a:lnTo>
                  <a:lnTo>
                    <a:pt x="144" y="184"/>
                  </a:lnTo>
                  <a:lnTo>
                    <a:pt x="131" y="134"/>
                  </a:lnTo>
                  <a:lnTo>
                    <a:pt x="109" y="85"/>
                  </a:lnTo>
                  <a:lnTo>
                    <a:pt x="81" y="44"/>
                  </a:lnTo>
                  <a:lnTo>
                    <a:pt x="4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006699"/>
                </a:solidFill>
              </a:endParaRPr>
            </a:p>
          </p:txBody>
        </p:sp>
        <p:sp>
          <p:nvSpPr>
            <p:cNvPr id="23" name="Freeform 43"/>
            <p:cNvSpPr>
              <a:spLocks/>
            </p:cNvSpPr>
            <p:nvPr userDrawn="1"/>
          </p:nvSpPr>
          <p:spPr bwMode="ltGray">
            <a:xfrm>
              <a:off x="0" y="1848"/>
              <a:ext cx="36" cy="13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6" y="12"/>
                </a:cxn>
                <a:cxn ang="0">
                  <a:pos x="0" y="132"/>
                </a:cxn>
                <a:cxn ang="0">
                  <a:pos x="0" y="0"/>
                </a:cxn>
              </a:cxnLst>
              <a:rect l="0" t="0" r="r" b="b"/>
              <a:pathLst>
                <a:path w="36" h="132">
                  <a:moveTo>
                    <a:pt x="0" y="0"/>
                  </a:moveTo>
                  <a:lnTo>
                    <a:pt x="36" y="12"/>
                  </a:lnTo>
                  <a:lnTo>
                    <a:pt x="0" y="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006699"/>
                </a:solidFill>
              </a:endParaRPr>
            </a:p>
          </p:txBody>
        </p:sp>
      </p:grpSp>
      <p:sp>
        <p:nvSpPr>
          <p:cNvPr id="124975" name="Rectangle 47"/>
          <p:cNvSpPr>
            <a:spLocks noGrp="1" noChangeArrowheads="1"/>
          </p:cNvSpPr>
          <p:nvPr>
            <p:ph type="ctrTitle"/>
          </p:nvPr>
        </p:nvSpPr>
        <p:spPr>
          <a:xfrm>
            <a:off x="2455863" y="596900"/>
            <a:ext cx="6192837" cy="3581400"/>
          </a:xfrm>
        </p:spPr>
        <p:txBody>
          <a:bodyPr/>
          <a:lstStyle>
            <a:lvl1pPr>
              <a:defRPr sz="52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24976" name="Rectangle 48"/>
          <p:cNvSpPr>
            <a:spLocks noGrp="1" noChangeArrowheads="1"/>
          </p:cNvSpPr>
          <p:nvPr>
            <p:ph type="subTitle" idx="1"/>
          </p:nvPr>
        </p:nvSpPr>
        <p:spPr>
          <a:xfrm>
            <a:off x="2489200" y="4279900"/>
            <a:ext cx="6146800" cy="1485900"/>
          </a:xfrm>
        </p:spPr>
        <p:txBody>
          <a:bodyPr/>
          <a:lstStyle>
            <a:lvl1pPr marL="0" indent="0" algn="ctr">
              <a:buFontTx/>
              <a:buNone/>
              <a:defRPr b="1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6" name="Rectangle 4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7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8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75698E-7A85-418F-A42B-6519A12DE2E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929733784"/>
      </p:ext>
    </p:extLst>
  </p:cSld>
  <p:clrMapOvr>
    <a:masterClrMapping/>
  </p:clrMapOvr>
  <p:transition>
    <p:sndAc>
      <p:endSnd/>
    </p:sndAc>
  </p:transition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A4E2D7-32AA-4ED1-8EF0-441C552E955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842916623"/>
      </p:ext>
    </p:extLst>
  </p:cSld>
  <p:clrMapOvr>
    <a:masterClrMapping/>
  </p:clrMapOvr>
  <p:transition>
    <p:sndAc>
      <p:endSnd/>
    </p:sndAc>
  </p:transition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292230-97E9-4B9B-A958-FFA55FDAE38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847839758"/>
      </p:ext>
    </p:extLst>
  </p:cSld>
  <p:clrMapOvr>
    <a:masterClrMapping/>
  </p:clrMapOvr>
  <p:transition>
    <p:sndAc>
      <p:endSnd/>
    </p:sndAc>
  </p:transition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5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5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15DA21-157E-485D-8F3B-355412F3173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46904827"/>
      </p:ext>
    </p:extLst>
  </p:cSld>
  <p:clrMapOvr>
    <a:masterClrMapping/>
  </p:clrMapOvr>
  <p:transition>
    <p:sndAc>
      <p:endSnd/>
    </p:sndAc>
  </p:transition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71A487-0C63-4DBD-BF93-D7D01CEF2BB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93760692"/>
      </p:ext>
    </p:extLst>
  </p:cSld>
  <p:clrMapOvr>
    <a:masterClrMapping/>
  </p:clrMapOvr>
  <p:transition>
    <p:sndAc>
      <p:endSnd/>
    </p:sndAc>
  </p:transition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8B9F72-48C8-49D8-A38E-65263AFD248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85757797"/>
      </p:ext>
    </p:extLst>
  </p:cSld>
  <p:clrMapOvr>
    <a:masterClrMapping/>
  </p:clrMapOvr>
  <p:transition>
    <p:sndAc>
      <p:endSnd/>
    </p:sndAc>
  </p:transition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3D76C4-4D63-4803-A5EA-D87B6A11335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686582818"/>
      </p:ext>
    </p:extLst>
  </p:cSld>
  <p:clrMapOvr>
    <a:masterClrMapping/>
  </p:clrMapOvr>
  <p:transition>
    <p:sndAc>
      <p:endSnd/>
    </p:sndAc>
  </p:transition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BD50D2-6D4E-483B-8806-CD4F78BCBE3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29676478"/>
      </p:ext>
    </p:extLst>
  </p:cSld>
  <p:clrMapOvr>
    <a:masterClrMapping/>
  </p:clrMapOvr>
  <p:transition>
    <p:sndAc>
      <p:endSnd/>
    </p:sndAc>
  </p:transition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19AFAC-C06F-44BC-B5E0-1312A21405C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8561364"/>
      </p:ext>
    </p:extLst>
  </p:cSld>
  <p:clrMapOvr>
    <a:masterClrMapping/>
  </p:clrMapOvr>
  <p:transition>
    <p:sndAc>
      <p:endSnd/>
    </p:sndAc>
  </p:transition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E9F0F5-9F3D-443E-88E7-9587FF9A1ED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1132514"/>
      </p:ext>
    </p:extLst>
  </p:cSld>
  <p:clrMapOvr>
    <a:masterClrMapping/>
  </p:clrMapOvr>
  <p:transition>
    <p:sndAc>
      <p:endSnd/>
    </p:sndAc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EA4A6A-5A49-489F-AC8D-ACEA79D6D84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339BC7-233E-4C17-B65B-606107980F6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57551981"/>
      </p:ext>
    </p:extLst>
  </p:cSld>
  <p:clrMapOvr>
    <a:masterClrMapping/>
  </p:clrMapOvr>
  <p:transition>
    <p:sndAc>
      <p:endSnd/>
    </p:sndAc>
  </p:transition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6225" y="103188"/>
            <a:ext cx="2060575" cy="59531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42913" y="103188"/>
            <a:ext cx="6030912" cy="59531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024F01-0A92-469C-8101-532F3CB2B48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84931618"/>
      </p:ext>
    </p:extLst>
  </p:cSld>
  <p:clrMapOvr>
    <a:masterClrMapping/>
  </p:clrMapOvr>
  <p:transition>
    <p:sndAc>
      <p:endSnd/>
    </p:sndAc>
  </p:transition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913" y="103188"/>
            <a:ext cx="8243887" cy="13144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561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561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5287E5-DB55-4ED0-BA9A-089ED74A29A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34084446"/>
      </p:ext>
    </p:extLst>
  </p:cSld>
  <p:clrMapOvr>
    <a:masterClrMapping/>
  </p:clrMapOvr>
  <p:transition>
    <p:sndAc>
      <p:endSnd/>
    </p:sndAc>
  </p:transition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913" y="103188"/>
            <a:ext cx="8243887" cy="13144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510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903663"/>
            <a:ext cx="8229600" cy="21526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5C732C-547B-4129-939D-CDE165C39A2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964045087"/>
      </p:ext>
    </p:extLst>
  </p:cSld>
  <p:clrMapOvr>
    <a:masterClrMapping/>
  </p:clrMapOvr>
  <p:transition>
    <p:sndAc>
      <p:endSnd/>
    </p:sndAc>
  </p:transition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913" y="103188"/>
            <a:ext cx="8243887" cy="13144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510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57200" y="3903663"/>
            <a:ext cx="4038600" cy="21526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4561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A1776E-3B30-4AC5-8C00-806C339EE72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28147895"/>
      </p:ext>
    </p:extLst>
  </p:cSld>
  <p:clrMapOvr>
    <a:masterClrMapping/>
  </p:clrMapOvr>
  <p:transition>
    <p:sndAc>
      <p:endSnd/>
    </p:sndAc>
  </p:transition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913" y="103188"/>
            <a:ext cx="8243887" cy="13144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561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510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03663"/>
            <a:ext cx="4038600" cy="21526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B31B9A-2B83-4634-9DA9-EFA3CB869FF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856068308"/>
      </p:ext>
    </p:extLst>
  </p:cSld>
  <p:clrMapOvr>
    <a:masterClrMapping/>
  </p:clrMapOvr>
  <p:transition>
    <p:sndAc>
      <p:endSnd/>
    </p:sndAc>
  </p:transition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42913" y="103188"/>
            <a:ext cx="8243887" cy="13144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510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510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03663"/>
            <a:ext cx="4038600" cy="21526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03663"/>
            <a:ext cx="4038600" cy="21526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2406CA-60BD-44D0-851B-46531BE9070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895498917"/>
      </p:ext>
    </p:extLst>
  </p:cSld>
  <p:clrMapOvr>
    <a:masterClrMapping/>
  </p:clrMapOvr>
  <p:transition>
    <p:sndAc>
      <p:endSnd/>
    </p:sndAc>
  </p:transition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913" y="103188"/>
            <a:ext cx="8243887" cy="13144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510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510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57200" y="3903663"/>
            <a:ext cx="8229600" cy="21526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643FA5-921E-4395-8FE2-415643C9A87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66946040"/>
      </p:ext>
    </p:extLst>
  </p:cSld>
  <p:clrMapOvr>
    <a:masterClrMapping/>
  </p:clrMapOvr>
  <p:transition>
    <p:sndAc>
      <p:endSnd/>
    </p:sndAc>
  </p:transition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913" y="103188"/>
            <a:ext cx="8243887" cy="13144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561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510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03663"/>
            <a:ext cx="4038600" cy="21526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A23845-D6EA-4B53-8CC3-AD8EA2AE181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67642700"/>
      </p:ext>
    </p:extLst>
  </p:cSld>
  <p:clrMapOvr>
    <a:masterClrMapping/>
  </p:clrMapOvr>
  <p:transition>
    <p:sndAc>
      <p:endSnd/>
    </p:sndAc>
  </p:transition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D6E331-0C12-4091-8E77-83D1F16B61D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6CC40A-FD1C-4D94-8447-6629A178F4A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6225244"/>
      </p:ext>
    </p:extLst>
  </p:cSld>
  <p:clrMapOvr>
    <a:masterClrMapping/>
  </p:clrMapOvr>
  <p:transition>
    <p:sndAc>
      <p:endSnd/>
    </p:sndAc>
  </p:transition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 cstate="email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388" y="4076700"/>
            <a:ext cx="1658937" cy="263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98D66E-B842-4037-AAEE-CD2D6AB572B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052CEA-C51B-4C95-8481-CEB5F666996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93362954"/>
      </p:ext>
    </p:extLst>
  </p:cSld>
  <p:clrMapOvr>
    <a:masterClrMapping/>
  </p:clrMapOvr>
  <p:transition>
    <p:sndAc>
      <p:endSnd/>
    </p:sndAc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7BAC91-B646-433A-8326-F582E1F6728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E0CA8F-9BF9-48C0-807D-2EC81ADCBA3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8344306"/>
      </p:ext>
    </p:extLst>
  </p:cSld>
  <p:clrMapOvr>
    <a:masterClrMapping/>
  </p:clrMapOvr>
  <p:transition>
    <p:sndAc>
      <p:endSnd/>
    </p:sndAc>
  </p:transition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B1F49E-A88F-4A52-A9FA-71E3CB05A52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BB5739-78CA-4F47-AE2C-8F3D860EE46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5371197"/>
      </p:ext>
    </p:extLst>
  </p:cSld>
  <p:clrMapOvr>
    <a:masterClrMapping/>
  </p:clrMapOvr>
  <p:transition>
    <p:sndAc>
      <p:endSnd/>
    </p:sndAc>
  </p:transition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0F3A26-3558-4D8B-920D-0BE285B633F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53652-87C3-4547-89FE-EABD2D8A3A7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51465077"/>
      </p:ext>
    </p:extLst>
  </p:cSld>
  <p:clrMapOvr>
    <a:masterClrMapping/>
  </p:clrMapOvr>
  <p:transition>
    <p:sndAc>
      <p:endSnd/>
    </p:sndAc>
  </p:transition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9EE6E7-8E46-40CB-A2FD-EADC32FF0EC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E50C1B-48CF-40FC-9012-46871A453E9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265301"/>
      </p:ext>
    </p:extLst>
  </p:cSld>
  <p:clrMapOvr>
    <a:masterClrMapping/>
  </p:clrMapOvr>
  <p:transition>
    <p:sndAc>
      <p:endSnd/>
    </p:sndAc>
  </p:transition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784BFF-A124-4165-AA97-E13729C8D57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523A8-C1D1-49E2-BB9E-58CF55E56C3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3228200"/>
      </p:ext>
    </p:extLst>
  </p:cSld>
  <p:clrMapOvr>
    <a:masterClrMapping/>
  </p:clrMapOvr>
  <p:transition>
    <p:sndAc>
      <p:endSnd/>
    </p:sndAc>
  </p:transition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396E3F-7B1A-492F-9142-2EBF8FC75B9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951B9B-E7DC-447F-A745-6887774E64C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9857627"/>
      </p:ext>
    </p:extLst>
  </p:cSld>
  <p:clrMapOvr>
    <a:masterClrMapping/>
  </p:clrMapOvr>
  <p:transition>
    <p:sndAc>
      <p:endSnd/>
    </p:sndAc>
  </p:transition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6CEDEC-742B-4C7C-ABC8-EB7FF221AB2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D7D365-29F9-4A12-BC9C-2A46645EF55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98099951"/>
      </p:ext>
    </p:extLst>
  </p:cSld>
  <p:clrMapOvr>
    <a:masterClrMapping/>
  </p:clrMapOvr>
  <p:transition>
    <p:sndAc>
      <p:endSnd/>
    </p:sndAc>
  </p:transition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9DE701-D18E-4270-A029-E6F70073DF9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F17508-C64B-4BB0-B0BC-EC6A8431B77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01484014"/>
      </p:ext>
    </p:extLst>
  </p:cSld>
  <p:clrMapOvr>
    <a:masterClrMapping/>
  </p:clrMapOvr>
  <p:transition>
    <p:sndAc>
      <p:endSnd/>
    </p:sndAc>
  </p:transition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9B5F60-551B-4149-877B-CE294BA5D57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E6088F-53A4-4FF4-953C-6E24502D85B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12120481"/>
      </p:ext>
    </p:extLst>
  </p:cSld>
  <p:clrMapOvr>
    <a:masterClrMapping/>
  </p:clrMapOvr>
  <p:transition>
    <p:sndAc>
      <p:endSnd/>
    </p:sndAc>
  </p:transition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B5CB78-3F1F-4DFF-B508-57F77A5D891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E88138-DC6E-40D7-B0D4-C267490FB7C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4236379"/>
      </p:ext>
    </p:extLst>
  </p:cSld>
  <p:clrMapOvr>
    <a:masterClrMapping/>
  </p:clrMapOvr>
  <p:transition>
    <p:sndAc>
      <p:endSnd/>
    </p:sndAc>
  </p:transition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084388" y="296863"/>
            <a:ext cx="6823075" cy="5353050"/>
            <a:chOff x="1313" y="187"/>
            <a:chExt cx="4298" cy="3372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2194" y="601"/>
              <a:ext cx="596" cy="447"/>
              <a:chOff x="0" y="0"/>
              <a:chExt cx="768" cy="576"/>
            </a:xfrm>
          </p:grpSpPr>
          <p:sp>
            <p:nvSpPr>
              <p:cNvPr id="135" name="Oval 4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40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36" name="Oval 5"/>
              <p:cNvSpPr>
                <a:spLocks noChangeArrowheads="1"/>
              </p:cNvSpPr>
              <p:nvPr/>
            </p:nvSpPr>
            <p:spPr bwMode="hidden">
              <a:xfrm>
                <a:off x="276" y="253"/>
                <a:ext cx="187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40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</p:grpSp>
        <p:grpSp>
          <p:nvGrpSpPr>
            <p:cNvPr id="4" name="Group 6"/>
            <p:cNvGrpSpPr>
              <a:grpSpLocks/>
            </p:cNvGrpSpPr>
            <p:nvPr/>
          </p:nvGrpSpPr>
          <p:grpSpPr bwMode="auto">
            <a:xfrm>
              <a:off x="1312" y="186"/>
              <a:ext cx="4299" cy="3371"/>
              <a:chOff x="0" y="3"/>
              <a:chExt cx="5533" cy="4338"/>
            </a:xfrm>
          </p:grpSpPr>
          <p:grpSp>
            <p:nvGrpSpPr>
              <p:cNvPr id="5" name="Group 7"/>
              <p:cNvGrpSpPr>
                <a:grpSpLocks/>
              </p:cNvGrpSpPr>
              <p:nvPr/>
            </p:nvGrpSpPr>
            <p:grpSpPr bwMode="auto">
              <a:xfrm>
                <a:off x="0" y="3"/>
                <a:ext cx="5470" cy="4338"/>
                <a:chOff x="0" y="3"/>
                <a:chExt cx="5470" cy="4338"/>
              </a:xfrm>
            </p:grpSpPr>
            <p:grpSp>
              <p:nvGrpSpPr>
                <p:cNvPr id="6" name="Group 8"/>
                <p:cNvGrpSpPr>
                  <a:grpSpLocks/>
                </p:cNvGrpSpPr>
                <p:nvPr/>
              </p:nvGrpSpPr>
              <p:grpSpPr bwMode="auto">
                <a:xfrm>
                  <a:off x="1339" y="788"/>
                  <a:ext cx="2919" cy="2148"/>
                  <a:chOff x="1265" y="816"/>
                  <a:chExt cx="2919" cy="2148"/>
                </a:xfrm>
              </p:grpSpPr>
              <p:sp>
                <p:nvSpPr>
                  <p:cNvPr id="133" name="Oval 9"/>
                  <p:cNvSpPr>
                    <a:spLocks noChangeArrowheads="1"/>
                  </p:cNvSpPr>
                  <p:nvPr/>
                </p:nvSpPr>
                <p:spPr bwMode="hidden">
                  <a:xfrm>
                    <a:off x="1265" y="816"/>
                    <a:ext cx="2919" cy="2148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bg2"/>
                      </a:gs>
                      <a:gs pos="100000">
                        <a:schemeClr val="bg1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34" name="Oval 10"/>
                  <p:cNvSpPr>
                    <a:spLocks noChangeArrowheads="1"/>
                  </p:cNvSpPr>
                  <p:nvPr/>
                </p:nvSpPr>
                <p:spPr bwMode="hidden">
                  <a:xfrm>
                    <a:off x="2379" y="1602"/>
                    <a:ext cx="578" cy="40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bg2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</p:grpSp>
            <p:grpSp>
              <p:nvGrpSpPr>
                <p:cNvPr id="7" name="Group 11"/>
                <p:cNvGrpSpPr>
                  <a:grpSpLocks/>
                </p:cNvGrpSpPr>
                <p:nvPr/>
              </p:nvGrpSpPr>
              <p:grpSpPr bwMode="auto">
                <a:xfrm>
                  <a:off x="0" y="3"/>
                  <a:ext cx="5470" cy="4338"/>
                  <a:chOff x="0" y="3"/>
                  <a:chExt cx="5470" cy="4338"/>
                </a:xfrm>
              </p:grpSpPr>
              <p:grpSp>
                <p:nvGrpSpPr>
                  <p:cNvPr id="22" name="Group 12"/>
                  <p:cNvGrpSpPr>
                    <a:grpSpLocks/>
                  </p:cNvGrpSpPr>
                  <p:nvPr/>
                </p:nvGrpSpPr>
                <p:grpSpPr bwMode="auto">
                  <a:xfrm>
                    <a:off x="3544" y="1504"/>
                    <a:ext cx="1259" cy="2323"/>
                    <a:chOff x="3470" y="1532"/>
                    <a:chExt cx="1259" cy="2323"/>
                  </a:xfrm>
                </p:grpSpPr>
                <p:sp>
                  <p:nvSpPr>
                    <p:cNvPr id="131" name="Freeform 13"/>
                    <p:cNvSpPr>
                      <a:spLocks/>
                    </p:cNvSpPr>
                    <p:nvPr/>
                  </p:nvSpPr>
                  <p:spPr bwMode="hidden">
                    <a:xfrm rot="2711884">
                      <a:off x="2764" y="2238"/>
                      <a:ext cx="1725" cy="313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ru-RU" sz="400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p:txBody>
                </p:sp>
                <p:sp>
                  <p:nvSpPr>
                    <p:cNvPr id="132" name="Freeform 14"/>
                    <p:cNvSpPr>
                      <a:spLocks/>
                    </p:cNvSpPr>
                    <p:nvPr/>
                  </p:nvSpPr>
                  <p:spPr bwMode="hidden">
                    <a:xfrm rot="2711884">
                      <a:off x="4022" y="3148"/>
                      <a:ext cx="924" cy="490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ru-RU" sz="400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23" name="Group 15"/>
                  <p:cNvGrpSpPr>
                    <a:grpSpLocks/>
                  </p:cNvGrpSpPr>
                  <p:nvPr/>
                </p:nvGrpSpPr>
                <p:grpSpPr bwMode="auto">
                  <a:xfrm>
                    <a:off x="2938" y="1991"/>
                    <a:ext cx="2462" cy="1331"/>
                    <a:chOff x="2864" y="2019"/>
                    <a:chExt cx="2462" cy="1331"/>
                  </a:xfrm>
                </p:grpSpPr>
                <p:sp>
                  <p:nvSpPr>
                    <p:cNvPr id="129" name="Freeform 16"/>
                    <p:cNvSpPr>
                      <a:spLocks/>
                    </p:cNvSpPr>
                    <p:nvPr/>
                  </p:nvSpPr>
                  <p:spPr bwMode="hidden">
                    <a:xfrm rot="2104081">
                      <a:off x="2864" y="2019"/>
                      <a:ext cx="1813" cy="346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ru-RU" sz="400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p:txBody>
                </p:sp>
                <p:sp>
                  <p:nvSpPr>
                    <p:cNvPr id="130" name="Freeform 17"/>
                    <p:cNvSpPr>
                      <a:spLocks/>
                    </p:cNvSpPr>
                    <p:nvPr/>
                  </p:nvSpPr>
                  <p:spPr bwMode="hidden">
                    <a:xfrm rot="2104081">
                      <a:off x="4352" y="2806"/>
                      <a:ext cx="974" cy="544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ru-RU" sz="400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24" name="Group 18"/>
                  <p:cNvGrpSpPr>
                    <a:grpSpLocks/>
                  </p:cNvGrpSpPr>
                  <p:nvPr/>
                </p:nvGrpSpPr>
                <p:grpSpPr bwMode="auto">
                  <a:xfrm>
                    <a:off x="2970" y="1803"/>
                    <a:ext cx="2478" cy="1065"/>
                    <a:chOff x="2896" y="1831"/>
                    <a:chExt cx="2478" cy="1065"/>
                  </a:xfrm>
                </p:grpSpPr>
                <p:sp>
                  <p:nvSpPr>
                    <p:cNvPr id="127" name="Freeform 19"/>
                    <p:cNvSpPr>
                      <a:spLocks/>
                    </p:cNvSpPr>
                    <p:nvPr/>
                  </p:nvSpPr>
                  <p:spPr bwMode="hidden">
                    <a:xfrm rot="1582915">
                      <a:off x="2896" y="1831"/>
                      <a:ext cx="1736" cy="304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ru-RU" sz="400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p:txBody>
                </p:sp>
                <p:sp>
                  <p:nvSpPr>
                    <p:cNvPr id="128" name="Freeform 20"/>
                    <p:cNvSpPr>
                      <a:spLocks/>
                    </p:cNvSpPr>
                    <p:nvPr/>
                  </p:nvSpPr>
                  <p:spPr bwMode="hidden">
                    <a:xfrm rot="1582915">
                      <a:off x="4442" y="2420"/>
                      <a:ext cx="932" cy="476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ru-RU" sz="400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194688" name="Group 21"/>
                  <p:cNvGrpSpPr>
                    <a:grpSpLocks/>
                  </p:cNvGrpSpPr>
                  <p:nvPr/>
                </p:nvGrpSpPr>
                <p:grpSpPr bwMode="auto">
                  <a:xfrm>
                    <a:off x="2998" y="1608"/>
                    <a:ext cx="2472" cy="927"/>
                    <a:chOff x="2924" y="1636"/>
                    <a:chExt cx="2472" cy="927"/>
                  </a:xfrm>
                </p:grpSpPr>
                <p:sp>
                  <p:nvSpPr>
                    <p:cNvPr id="125" name="Freeform 22"/>
                    <p:cNvSpPr>
                      <a:spLocks/>
                    </p:cNvSpPr>
                    <p:nvPr/>
                  </p:nvSpPr>
                  <p:spPr bwMode="hidden">
                    <a:xfrm rot="1080363">
                      <a:off x="2924" y="1636"/>
                      <a:ext cx="1677" cy="33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ru-RU" sz="400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p:txBody>
                </p:sp>
                <p:sp>
                  <p:nvSpPr>
                    <p:cNvPr id="126" name="Freeform 23"/>
                    <p:cNvSpPr>
                      <a:spLocks/>
                    </p:cNvSpPr>
                    <p:nvPr/>
                  </p:nvSpPr>
                  <p:spPr bwMode="hidden">
                    <a:xfrm rot="1080363">
                      <a:off x="4495" y="2037"/>
                      <a:ext cx="901" cy="526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ru-RU" sz="400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194689" name="Group 24"/>
                  <p:cNvGrpSpPr>
                    <a:grpSpLocks/>
                  </p:cNvGrpSpPr>
                  <p:nvPr/>
                </p:nvGrpSpPr>
                <p:grpSpPr bwMode="auto">
                  <a:xfrm>
                    <a:off x="3032" y="1386"/>
                    <a:ext cx="2341" cy="657"/>
                    <a:chOff x="2958" y="1414"/>
                    <a:chExt cx="2341" cy="657"/>
                  </a:xfrm>
                </p:grpSpPr>
                <p:sp>
                  <p:nvSpPr>
                    <p:cNvPr id="123" name="Freeform 25"/>
                    <p:cNvSpPr>
                      <a:spLocks/>
                    </p:cNvSpPr>
                    <p:nvPr/>
                  </p:nvSpPr>
                  <p:spPr bwMode="hidden">
                    <a:xfrm rot="463793">
                      <a:off x="2958" y="1414"/>
                      <a:ext cx="1544" cy="313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ru-RU" sz="400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p:txBody>
                </p:sp>
                <p:sp>
                  <p:nvSpPr>
                    <p:cNvPr id="124" name="Freeform 26"/>
                    <p:cNvSpPr>
                      <a:spLocks/>
                    </p:cNvSpPr>
                    <p:nvPr/>
                  </p:nvSpPr>
                  <p:spPr bwMode="hidden">
                    <a:xfrm rot="463793">
                      <a:off x="4469" y="1582"/>
                      <a:ext cx="830" cy="489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ru-RU" sz="400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194690" name="Group 27"/>
                  <p:cNvGrpSpPr>
                    <a:grpSpLocks/>
                  </p:cNvGrpSpPr>
                  <p:nvPr/>
                </p:nvGrpSpPr>
                <p:grpSpPr bwMode="auto">
                  <a:xfrm>
                    <a:off x="3057" y="1242"/>
                    <a:ext cx="2150" cy="341"/>
                    <a:chOff x="2983" y="1270"/>
                    <a:chExt cx="2150" cy="341"/>
                  </a:xfrm>
                </p:grpSpPr>
                <p:sp>
                  <p:nvSpPr>
                    <p:cNvPr id="121" name="Freeform 28"/>
                    <p:cNvSpPr>
                      <a:spLocks/>
                    </p:cNvSpPr>
                    <p:nvPr/>
                  </p:nvSpPr>
                  <p:spPr bwMode="hidden">
                    <a:xfrm rot="-84182">
                      <a:off x="2983" y="1289"/>
                      <a:ext cx="1404" cy="22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ru-RU" sz="400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p:txBody>
                </p:sp>
                <p:sp>
                  <p:nvSpPr>
                    <p:cNvPr id="122" name="Freeform 29"/>
                    <p:cNvSpPr>
                      <a:spLocks/>
                    </p:cNvSpPr>
                    <p:nvPr/>
                  </p:nvSpPr>
                  <p:spPr bwMode="hidden">
                    <a:xfrm rot="-84182">
                      <a:off x="4379" y="1270"/>
                      <a:ext cx="754" cy="341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ru-RU" sz="400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194691" name="Group 30"/>
                  <p:cNvGrpSpPr>
                    <a:grpSpLocks/>
                  </p:cNvGrpSpPr>
                  <p:nvPr/>
                </p:nvGrpSpPr>
                <p:grpSpPr bwMode="auto">
                  <a:xfrm>
                    <a:off x="3012" y="891"/>
                    <a:ext cx="1879" cy="424"/>
                    <a:chOff x="2938" y="919"/>
                    <a:chExt cx="1879" cy="424"/>
                  </a:xfrm>
                </p:grpSpPr>
                <p:sp>
                  <p:nvSpPr>
                    <p:cNvPr id="119" name="Freeform 31"/>
                    <p:cNvSpPr>
                      <a:spLocks/>
                    </p:cNvSpPr>
                    <p:nvPr/>
                  </p:nvSpPr>
                  <p:spPr bwMode="hidden">
                    <a:xfrm rot="-802576">
                      <a:off x="2938" y="1128"/>
                      <a:ext cx="1233" cy="21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ru-RU" sz="400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p:txBody>
                </p:sp>
                <p:sp>
                  <p:nvSpPr>
                    <p:cNvPr id="120" name="Freeform 32"/>
                    <p:cNvSpPr>
                      <a:spLocks/>
                    </p:cNvSpPr>
                    <p:nvPr/>
                  </p:nvSpPr>
                  <p:spPr bwMode="hidden">
                    <a:xfrm rot="-802576">
                      <a:off x="4155" y="919"/>
                      <a:ext cx="662" cy="336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ru-RU" sz="400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194692" name="Group 33"/>
                  <p:cNvGrpSpPr>
                    <a:grpSpLocks/>
                  </p:cNvGrpSpPr>
                  <p:nvPr/>
                </p:nvGrpSpPr>
                <p:grpSpPr bwMode="auto">
                  <a:xfrm>
                    <a:off x="711" y="1625"/>
                    <a:ext cx="1257" cy="2325"/>
                    <a:chOff x="637" y="1653"/>
                    <a:chExt cx="1257" cy="2325"/>
                  </a:xfrm>
                </p:grpSpPr>
                <p:sp>
                  <p:nvSpPr>
                    <p:cNvPr id="117" name="Freeform 34"/>
                    <p:cNvSpPr>
                      <a:spLocks/>
                    </p:cNvSpPr>
                    <p:nvPr/>
                  </p:nvSpPr>
                  <p:spPr bwMode="hidden">
                    <a:xfrm rot="18888116" flipH="1">
                      <a:off x="876" y="2358"/>
                      <a:ext cx="1724" cy="313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ru-RU" sz="400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p:txBody>
                </p:sp>
                <p:sp>
                  <p:nvSpPr>
                    <p:cNvPr id="118" name="Freeform 35"/>
                    <p:cNvSpPr>
                      <a:spLocks/>
                    </p:cNvSpPr>
                    <p:nvPr/>
                  </p:nvSpPr>
                  <p:spPr bwMode="hidden">
                    <a:xfrm rot="18888116" flipH="1">
                      <a:off x="419" y="3271"/>
                      <a:ext cx="925" cy="490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ru-RU" sz="400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194693" name="Group 36"/>
                  <p:cNvGrpSpPr>
                    <a:grpSpLocks/>
                  </p:cNvGrpSpPr>
                  <p:nvPr/>
                </p:nvGrpSpPr>
                <p:grpSpPr bwMode="auto">
                  <a:xfrm>
                    <a:off x="69" y="2168"/>
                    <a:ext cx="2461" cy="1334"/>
                    <a:chOff x="-5" y="2196"/>
                    <a:chExt cx="2461" cy="1334"/>
                  </a:xfrm>
                </p:grpSpPr>
                <p:sp>
                  <p:nvSpPr>
                    <p:cNvPr id="115" name="Freeform 37"/>
                    <p:cNvSpPr>
                      <a:spLocks/>
                    </p:cNvSpPr>
                    <p:nvPr/>
                  </p:nvSpPr>
                  <p:spPr bwMode="hidden">
                    <a:xfrm rot="19495919" flipH="1">
                      <a:off x="644" y="2196"/>
                      <a:ext cx="1812" cy="34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ru-RU" sz="400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p:txBody>
                </p:sp>
                <p:sp>
                  <p:nvSpPr>
                    <p:cNvPr id="116" name="Freeform 38"/>
                    <p:cNvSpPr>
                      <a:spLocks/>
                    </p:cNvSpPr>
                    <p:nvPr/>
                  </p:nvSpPr>
                  <p:spPr bwMode="hidden">
                    <a:xfrm rot="19495919" flipH="1">
                      <a:off x="-5" y="2984"/>
                      <a:ext cx="973" cy="546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ru-RU" sz="400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194694" name="Group 39"/>
                  <p:cNvGrpSpPr>
                    <a:grpSpLocks/>
                  </p:cNvGrpSpPr>
                  <p:nvPr/>
                </p:nvGrpSpPr>
                <p:grpSpPr bwMode="auto">
                  <a:xfrm>
                    <a:off x="22" y="1980"/>
                    <a:ext cx="2477" cy="1063"/>
                    <a:chOff x="-52" y="2008"/>
                    <a:chExt cx="2477" cy="1063"/>
                  </a:xfrm>
                </p:grpSpPr>
                <p:sp>
                  <p:nvSpPr>
                    <p:cNvPr id="113" name="Freeform 40"/>
                    <p:cNvSpPr>
                      <a:spLocks/>
                    </p:cNvSpPr>
                    <p:nvPr/>
                  </p:nvSpPr>
                  <p:spPr bwMode="hidden">
                    <a:xfrm rot="20017085" flipH="1">
                      <a:off x="689" y="2008"/>
                      <a:ext cx="1736" cy="304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ru-RU" sz="400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p:txBody>
                </p:sp>
                <p:sp>
                  <p:nvSpPr>
                    <p:cNvPr id="114" name="Freeform 41"/>
                    <p:cNvSpPr>
                      <a:spLocks/>
                    </p:cNvSpPr>
                    <p:nvPr/>
                  </p:nvSpPr>
                  <p:spPr bwMode="hidden">
                    <a:xfrm rot="20017085" flipH="1">
                      <a:off x="-52" y="2595"/>
                      <a:ext cx="932" cy="476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ru-RU" sz="400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194697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0" y="1785"/>
                    <a:ext cx="2472" cy="927"/>
                    <a:chOff x="-74" y="1813"/>
                    <a:chExt cx="2472" cy="927"/>
                  </a:xfrm>
                </p:grpSpPr>
                <p:sp>
                  <p:nvSpPr>
                    <p:cNvPr id="111" name="Freeform 43"/>
                    <p:cNvSpPr>
                      <a:spLocks/>
                    </p:cNvSpPr>
                    <p:nvPr/>
                  </p:nvSpPr>
                  <p:spPr bwMode="hidden">
                    <a:xfrm rot="20519637" flipH="1">
                      <a:off x="721" y="1813"/>
                      <a:ext cx="1677" cy="33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ru-RU" sz="400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p:txBody>
                </p:sp>
                <p:sp>
                  <p:nvSpPr>
                    <p:cNvPr id="112" name="Freeform 44"/>
                    <p:cNvSpPr>
                      <a:spLocks/>
                    </p:cNvSpPr>
                    <p:nvPr/>
                  </p:nvSpPr>
                  <p:spPr bwMode="hidden">
                    <a:xfrm rot="20519637" flipH="1">
                      <a:off x="-74" y="2214"/>
                      <a:ext cx="901" cy="526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ru-RU" sz="400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194698" name="Group 45"/>
                  <p:cNvGrpSpPr>
                    <a:grpSpLocks/>
                  </p:cNvGrpSpPr>
                  <p:nvPr/>
                </p:nvGrpSpPr>
                <p:grpSpPr bwMode="auto">
                  <a:xfrm>
                    <a:off x="97" y="1563"/>
                    <a:ext cx="2339" cy="656"/>
                    <a:chOff x="23" y="1591"/>
                    <a:chExt cx="2339" cy="656"/>
                  </a:xfrm>
                </p:grpSpPr>
                <p:sp>
                  <p:nvSpPr>
                    <p:cNvPr id="109" name="Freeform 46"/>
                    <p:cNvSpPr>
                      <a:spLocks/>
                    </p:cNvSpPr>
                    <p:nvPr/>
                  </p:nvSpPr>
                  <p:spPr bwMode="hidden">
                    <a:xfrm rot="21136207" flipH="1">
                      <a:off x="818" y="1591"/>
                      <a:ext cx="1544" cy="313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ru-RU" sz="400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p:txBody>
                </p:sp>
                <p:sp>
                  <p:nvSpPr>
                    <p:cNvPr id="110" name="Freeform 47"/>
                    <p:cNvSpPr>
                      <a:spLocks/>
                    </p:cNvSpPr>
                    <p:nvPr/>
                  </p:nvSpPr>
                  <p:spPr bwMode="hidden">
                    <a:xfrm rot="21136207" flipH="1">
                      <a:off x="23" y="1759"/>
                      <a:ext cx="830" cy="488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ru-RU" sz="400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194699" name="Group 48"/>
                  <p:cNvGrpSpPr>
                    <a:grpSpLocks/>
                  </p:cNvGrpSpPr>
                  <p:nvPr/>
                </p:nvGrpSpPr>
                <p:grpSpPr bwMode="auto">
                  <a:xfrm>
                    <a:off x="263" y="1417"/>
                    <a:ext cx="2150" cy="345"/>
                    <a:chOff x="189" y="1445"/>
                    <a:chExt cx="2150" cy="345"/>
                  </a:xfrm>
                </p:grpSpPr>
                <p:sp>
                  <p:nvSpPr>
                    <p:cNvPr id="107" name="Freeform 49"/>
                    <p:cNvSpPr>
                      <a:spLocks/>
                    </p:cNvSpPr>
                    <p:nvPr/>
                  </p:nvSpPr>
                  <p:spPr bwMode="hidden">
                    <a:xfrm rot="84182" flipH="1">
                      <a:off x="935" y="1465"/>
                      <a:ext cx="1404" cy="22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ru-RU" sz="400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p:txBody>
                </p:sp>
                <p:sp>
                  <p:nvSpPr>
                    <p:cNvPr id="108" name="Freeform 50"/>
                    <p:cNvSpPr>
                      <a:spLocks/>
                    </p:cNvSpPr>
                    <p:nvPr/>
                  </p:nvSpPr>
                  <p:spPr bwMode="hidden">
                    <a:xfrm rot="84182" flipH="1">
                      <a:off x="189" y="1445"/>
                      <a:ext cx="754" cy="345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ru-RU" sz="400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194700" name="Group 51"/>
                  <p:cNvGrpSpPr>
                    <a:grpSpLocks/>
                  </p:cNvGrpSpPr>
                  <p:nvPr/>
                </p:nvGrpSpPr>
                <p:grpSpPr bwMode="auto">
                  <a:xfrm>
                    <a:off x="579" y="1066"/>
                    <a:ext cx="1879" cy="427"/>
                    <a:chOff x="505" y="1094"/>
                    <a:chExt cx="1879" cy="427"/>
                  </a:xfrm>
                </p:grpSpPr>
                <p:sp>
                  <p:nvSpPr>
                    <p:cNvPr id="105" name="Freeform 52"/>
                    <p:cNvSpPr>
                      <a:spLocks/>
                    </p:cNvSpPr>
                    <p:nvPr/>
                  </p:nvSpPr>
                  <p:spPr bwMode="hidden">
                    <a:xfrm rot="802576" flipH="1">
                      <a:off x="1151" y="1306"/>
                      <a:ext cx="1233" cy="21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ru-RU" sz="400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p:txBody>
                </p:sp>
                <p:sp>
                  <p:nvSpPr>
                    <p:cNvPr id="106" name="Freeform 53"/>
                    <p:cNvSpPr>
                      <a:spLocks/>
                    </p:cNvSpPr>
                    <p:nvPr/>
                  </p:nvSpPr>
                  <p:spPr bwMode="hidden">
                    <a:xfrm rot="802576" flipH="1">
                      <a:off x="505" y="1094"/>
                      <a:ext cx="662" cy="340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ru-RU" sz="400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194701" name="Group 54"/>
                  <p:cNvGrpSpPr>
                    <a:grpSpLocks/>
                  </p:cNvGrpSpPr>
                  <p:nvPr/>
                </p:nvGrpSpPr>
                <p:grpSpPr bwMode="auto">
                  <a:xfrm>
                    <a:off x="690" y="873"/>
                    <a:ext cx="1849" cy="553"/>
                    <a:chOff x="616" y="901"/>
                    <a:chExt cx="1849" cy="553"/>
                  </a:xfrm>
                </p:grpSpPr>
                <p:sp>
                  <p:nvSpPr>
                    <p:cNvPr id="103" name="Freeform 55"/>
                    <p:cNvSpPr>
                      <a:spLocks/>
                    </p:cNvSpPr>
                    <p:nvPr/>
                  </p:nvSpPr>
                  <p:spPr bwMode="hidden">
                    <a:xfrm rot="1277471" flipH="1">
                      <a:off x="1232" y="1239"/>
                      <a:ext cx="1233" cy="21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ru-RU" sz="400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p:txBody>
                </p:sp>
                <p:sp>
                  <p:nvSpPr>
                    <p:cNvPr id="104" name="Freeform 56"/>
                    <p:cNvSpPr>
                      <a:spLocks/>
                    </p:cNvSpPr>
                    <p:nvPr/>
                  </p:nvSpPr>
                  <p:spPr bwMode="hidden">
                    <a:xfrm rot="1277471" flipH="1">
                      <a:off x="616" y="901"/>
                      <a:ext cx="662" cy="336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ru-RU" sz="400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194702" name="Group 57"/>
                  <p:cNvGrpSpPr>
                    <a:grpSpLocks/>
                  </p:cNvGrpSpPr>
                  <p:nvPr/>
                </p:nvGrpSpPr>
                <p:grpSpPr bwMode="auto">
                  <a:xfrm>
                    <a:off x="911" y="589"/>
                    <a:ext cx="1767" cy="743"/>
                    <a:chOff x="911" y="589"/>
                    <a:chExt cx="1767" cy="743"/>
                  </a:xfrm>
                </p:grpSpPr>
                <p:sp>
                  <p:nvSpPr>
                    <p:cNvPr id="101" name="Freeform 58"/>
                    <p:cNvSpPr>
                      <a:spLocks/>
                    </p:cNvSpPr>
                    <p:nvPr/>
                  </p:nvSpPr>
                  <p:spPr bwMode="hidden">
                    <a:xfrm rot="2028410" flipH="1">
                      <a:off x="1445" y="1117"/>
                      <a:ext cx="1233" cy="21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ru-RU" sz="400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p:txBody>
                </p:sp>
                <p:sp>
                  <p:nvSpPr>
                    <p:cNvPr id="102" name="Freeform 59"/>
                    <p:cNvSpPr>
                      <a:spLocks/>
                    </p:cNvSpPr>
                    <p:nvPr/>
                  </p:nvSpPr>
                  <p:spPr bwMode="hidden">
                    <a:xfrm rot="2028410" flipH="1">
                      <a:off x="911" y="589"/>
                      <a:ext cx="662" cy="337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ru-RU" sz="400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194703" name="Group 60"/>
                  <p:cNvGrpSpPr>
                    <a:grpSpLocks/>
                  </p:cNvGrpSpPr>
                  <p:nvPr/>
                </p:nvGrpSpPr>
                <p:grpSpPr bwMode="auto">
                  <a:xfrm>
                    <a:off x="1120" y="301"/>
                    <a:ext cx="1693" cy="892"/>
                    <a:chOff x="1120" y="301"/>
                    <a:chExt cx="1693" cy="892"/>
                  </a:xfrm>
                </p:grpSpPr>
                <p:sp>
                  <p:nvSpPr>
                    <p:cNvPr id="99" name="Freeform 61"/>
                    <p:cNvSpPr>
                      <a:spLocks/>
                    </p:cNvSpPr>
                    <p:nvPr/>
                  </p:nvSpPr>
                  <p:spPr bwMode="hidden">
                    <a:xfrm rot="2664424" flipH="1">
                      <a:off x="1562" y="978"/>
                      <a:ext cx="1251" cy="21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ru-RU" sz="400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p:txBody>
                </p:sp>
                <p:sp>
                  <p:nvSpPr>
                    <p:cNvPr id="100" name="Freeform 62"/>
                    <p:cNvSpPr>
                      <a:spLocks/>
                    </p:cNvSpPr>
                    <p:nvPr/>
                  </p:nvSpPr>
                  <p:spPr bwMode="hidden">
                    <a:xfrm rot="2664424" flipH="1">
                      <a:off x="1120" y="301"/>
                      <a:ext cx="672" cy="339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ru-RU" sz="400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194704" name="Group 63"/>
                  <p:cNvGrpSpPr>
                    <a:grpSpLocks/>
                  </p:cNvGrpSpPr>
                  <p:nvPr/>
                </p:nvGrpSpPr>
                <p:grpSpPr bwMode="auto">
                  <a:xfrm>
                    <a:off x="1707" y="73"/>
                    <a:ext cx="779" cy="1516"/>
                    <a:chOff x="1633" y="101"/>
                    <a:chExt cx="779" cy="1516"/>
                  </a:xfrm>
                </p:grpSpPr>
                <p:sp>
                  <p:nvSpPr>
                    <p:cNvPr id="97" name="Freeform 64"/>
                    <p:cNvSpPr>
                      <a:spLocks/>
                    </p:cNvSpPr>
                    <p:nvPr/>
                  </p:nvSpPr>
                  <p:spPr bwMode="hidden">
                    <a:xfrm rot="3473776" flipH="1">
                      <a:off x="1754" y="959"/>
                      <a:ext cx="1101" cy="21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ru-RU" sz="400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p:txBody>
                </p:sp>
                <p:sp>
                  <p:nvSpPr>
                    <p:cNvPr id="98" name="Freeform 65"/>
                    <p:cNvSpPr>
                      <a:spLocks/>
                    </p:cNvSpPr>
                    <p:nvPr/>
                  </p:nvSpPr>
                  <p:spPr bwMode="hidden">
                    <a:xfrm rot="3473776" flipH="1">
                      <a:off x="1506" y="228"/>
                      <a:ext cx="591" cy="338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ru-RU" sz="400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194705" name="Group 66"/>
                  <p:cNvGrpSpPr>
                    <a:grpSpLocks/>
                  </p:cNvGrpSpPr>
                  <p:nvPr/>
                </p:nvGrpSpPr>
                <p:grpSpPr bwMode="auto">
                  <a:xfrm>
                    <a:off x="2009" y="3"/>
                    <a:ext cx="635" cy="1534"/>
                    <a:chOff x="1935" y="31"/>
                    <a:chExt cx="635" cy="1534"/>
                  </a:xfrm>
                </p:grpSpPr>
                <p:sp>
                  <p:nvSpPr>
                    <p:cNvPr id="95" name="Freeform 67"/>
                    <p:cNvSpPr>
                      <a:spLocks/>
                    </p:cNvSpPr>
                    <p:nvPr/>
                  </p:nvSpPr>
                  <p:spPr bwMode="hidden">
                    <a:xfrm rot="4126480" flipH="1">
                      <a:off x="1932" y="927"/>
                      <a:ext cx="1061" cy="21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ru-RU" sz="400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p:txBody>
                </p:sp>
                <p:sp>
                  <p:nvSpPr>
                    <p:cNvPr id="96" name="Freeform 68"/>
                    <p:cNvSpPr>
                      <a:spLocks/>
                    </p:cNvSpPr>
                    <p:nvPr/>
                  </p:nvSpPr>
                  <p:spPr bwMode="hidden">
                    <a:xfrm rot="4126480" flipH="1">
                      <a:off x="1819" y="147"/>
                      <a:ext cx="570" cy="337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ru-RU" sz="400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194706" name="Group 69"/>
                  <p:cNvGrpSpPr>
                    <a:grpSpLocks/>
                  </p:cNvGrpSpPr>
                  <p:nvPr/>
                </p:nvGrpSpPr>
                <p:grpSpPr bwMode="auto">
                  <a:xfrm>
                    <a:off x="2896" y="643"/>
                    <a:ext cx="1846" cy="568"/>
                    <a:chOff x="2822" y="671"/>
                    <a:chExt cx="1846" cy="568"/>
                  </a:xfrm>
                </p:grpSpPr>
                <p:sp>
                  <p:nvSpPr>
                    <p:cNvPr id="93" name="Freeform 70"/>
                    <p:cNvSpPr>
                      <a:spLocks/>
                    </p:cNvSpPr>
                    <p:nvPr/>
                  </p:nvSpPr>
                  <p:spPr bwMode="hidden">
                    <a:xfrm rot="-1325434">
                      <a:off x="2822" y="1024"/>
                      <a:ext cx="1233" cy="21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ru-RU" sz="400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p:txBody>
                </p:sp>
                <p:sp>
                  <p:nvSpPr>
                    <p:cNvPr id="94" name="Freeform 71"/>
                    <p:cNvSpPr>
                      <a:spLocks/>
                    </p:cNvSpPr>
                    <p:nvPr/>
                  </p:nvSpPr>
                  <p:spPr bwMode="hidden">
                    <a:xfrm rot="-1325434">
                      <a:off x="4005" y="671"/>
                      <a:ext cx="663" cy="340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ru-RU" sz="400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194707" name="Group 72"/>
                  <p:cNvGrpSpPr>
                    <a:grpSpLocks/>
                  </p:cNvGrpSpPr>
                  <p:nvPr/>
                </p:nvGrpSpPr>
                <p:grpSpPr bwMode="auto">
                  <a:xfrm>
                    <a:off x="2757" y="416"/>
                    <a:ext cx="1783" cy="717"/>
                    <a:chOff x="2683" y="444"/>
                    <a:chExt cx="1783" cy="717"/>
                  </a:xfrm>
                </p:grpSpPr>
                <p:sp>
                  <p:nvSpPr>
                    <p:cNvPr id="91" name="Freeform 73"/>
                    <p:cNvSpPr>
                      <a:spLocks/>
                    </p:cNvSpPr>
                    <p:nvPr/>
                  </p:nvSpPr>
                  <p:spPr bwMode="hidden">
                    <a:xfrm rot="-1921064">
                      <a:off x="2683" y="946"/>
                      <a:ext cx="1233" cy="21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ru-RU" sz="400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p:txBody>
                </p:sp>
                <p:sp>
                  <p:nvSpPr>
                    <p:cNvPr id="92" name="Freeform 74"/>
                    <p:cNvSpPr>
                      <a:spLocks/>
                    </p:cNvSpPr>
                    <p:nvPr/>
                  </p:nvSpPr>
                  <p:spPr bwMode="hidden">
                    <a:xfrm rot="-1921064">
                      <a:off x="3803" y="444"/>
                      <a:ext cx="663" cy="339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ru-RU" sz="400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p:txBody>
                </p:sp>
              </p:grpSp>
              <p:sp>
                <p:nvSpPr>
                  <p:cNvPr id="56" name="Freeform 75"/>
                  <p:cNvSpPr>
                    <a:spLocks/>
                  </p:cNvSpPr>
                  <p:nvPr/>
                </p:nvSpPr>
                <p:spPr bwMode="hidden">
                  <a:xfrm rot="4578755" flipH="1">
                    <a:off x="2176" y="949"/>
                    <a:ext cx="1026" cy="144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57" name="Freeform 76"/>
                  <p:cNvSpPr>
                    <a:spLocks/>
                  </p:cNvSpPr>
                  <p:nvPr/>
                </p:nvSpPr>
                <p:spPr bwMode="hidden">
                  <a:xfrm rot="4578755" flipH="1">
                    <a:off x="2200" y="196"/>
                    <a:ext cx="551" cy="229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  <p:grpSp>
                <p:nvGrpSpPr>
                  <p:cNvPr id="194708" name="Group 77"/>
                  <p:cNvGrpSpPr>
                    <a:grpSpLocks/>
                  </p:cNvGrpSpPr>
                  <p:nvPr/>
                </p:nvGrpSpPr>
                <p:grpSpPr bwMode="auto">
                  <a:xfrm>
                    <a:off x="2875" y="14"/>
                    <a:ext cx="637" cy="1518"/>
                    <a:chOff x="2801" y="42"/>
                    <a:chExt cx="637" cy="1518"/>
                  </a:xfrm>
                </p:grpSpPr>
                <p:sp>
                  <p:nvSpPr>
                    <p:cNvPr id="89" name="Freeform 78"/>
                    <p:cNvSpPr>
                      <a:spLocks/>
                    </p:cNvSpPr>
                    <p:nvPr/>
                  </p:nvSpPr>
                  <p:spPr bwMode="hidden">
                    <a:xfrm rot="-3857755">
                      <a:off x="2362" y="938"/>
                      <a:ext cx="1061" cy="184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ru-RU" sz="400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p:txBody>
                </p:sp>
                <p:sp>
                  <p:nvSpPr>
                    <p:cNvPr id="90" name="Freeform 79"/>
                    <p:cNvSpPr>
                      <a:spLocks/>
                    </p:cNvSpPr>
                    <p:nvPr/>
                  </p:nvSpPr>
                  <p:spPr bwMode="hidden">
                    <a:xfrm rot="-3857755">
                      <a:off x="3009" y="183"/>
                      <a:ext cx="570" cy="288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ru-RU" sz="400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194709" name="Group 80"/>
                  <p:cNvGrpSpPr>
                    <a:grpSpLocks/>
                  </p:cNvGrpSpPr>
                  <p:nvPr/>
                </p:nvGrpSpPr>
                <p:grpSpPr bwMode="auto">
                  <a:xfrm>
                    <a:off x="3011" y="133"/>
                    <a:ext cx="1014" cy="1464"/>
                    <a:chOff x="2937" y="161"/>
                    <a:chExt cx="1014" cy="1464"/>
                  </a:xfrm>
                </p:grpSpPr>
                <p:sp>
                  <p:nvSpPr>
                    <p:cNvPr id="87" name="Freeform 81"/>
                    <p:cNvSpPr>
                      <a:spLocks/>
                    </p:cNvSpPr>
                    <p:nvPr/>
                  </p:nvSpPr>
                  <p:spPr bwMode="hidden">
                    <a:xfrm rot="-2777260">
                      <a:off x="2494" y="912"/>
                      <a:ext cx="1156" cy="27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ru-RU" sz="400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p:txBody>
                </p:sp>
                <p:sp>
                  <p:nvSpPr>
                    <p:cNvPr id="88" name="Freeform 82"/>
                    <p:cNvSpPr>
                      <a:spLocks/>
                    </p:cNvSpPr>
                    <p:nvPr/>
                  </p:nvSpPr>
                  <p:spPr bwMode="hidden">
                    <a:xfrm rot="-2777260">
                      <a:off x="3429" y="261"/>
                      <a:ext cx="622" cy="422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ru-RU" sz="400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194710" name="Group 83"/>
                  <p:cNvGrpSpPr>
                    <a:grpSpLocks/>
                  </p:cNvGrpSpPr>
                  <p:nvPr/>
                </p:nvGrpSpPr>
                <p:grpSpPr bwMode="auto">
                  <a:xfrm>
                    <a:off x="2805" y="5"/>
                    <a:ext cx="241" cy="1448"/>
                    <a:chOff x="2731" y="33"/>
                    <a:chExt cx="241" cy="1448"/>
                  </a:xfrm>
                </p:grpSpPr>
                <p:sp>
                  <p:nvSpPr>
                    <p:cNvPr id="85" name="Freeform 84"/>
                    <p:cNvSpPr>
                      <a:spLocks/>
                    </p:cNvSpPr>
                    <p:nvPr/>
                  </p:nvSpPr>
                  <p:spPr bwMode="hidden">
                    <a:xfrm rot="-4903748">
                      <a:off x="2297" y="961"/>
                      <a:ext cx="954" cy="86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ru-RU" sz="400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p:txBody>
                </p:sp>
                <p:sp>
                  <p:nvSpPr>
                    <p:cNvPr id="86" name="Freeform 85"/>
                    <p:cNvSpPr>
                      <a:spLocks/>
                    </p:cNvSpPr>
                    <p:nvPr/>
                  </p:nvSpPr>
                  <p:spPr bwMode="hidden">
                    <a:xfrm rot="-4903748">
                      <a:off x="2649" y="221"/>
                      <a:ext cx="512" cy="135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ru-RU" sz="400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194711" name="Group 86"/>
                  <p:cNvGrpSpPr>
                    <a:grpSpLocks/>
                  </p:cNvGrpSpPr>
                  <p:nvPr/>
                </p:nvGrpSpPr>
                <p:grpSpPr bwMode="auto">
                  <a:xfrm>
                    <a:off x="1017" y="1740"/>
                    <a:ext cx="1083" cy="2450"/>
                    <a:chOff x="943" y="1768"/>
                    <a:chExt cx="1083" cy="2450"/>
                  </a:xfrm>
                </p:grpSpPr>
                <p:sp>
                  <p:nvSpPr>
                    <p:cNvPr id="83" name="Freeform 87"/>
                    <p:cNvSpPr>
                      <a:spLocks/>
                    </p:cNvSpPr>
                    <p:nvPr/>
                  </p:nvSpPr>
                  <p:spPr bwMode="hidden">
                    <a:xfrm rot="18335692" flipH="1">
                      <a:off x="1008" y="2475"/>
                      <a:ext cx="1726" cy="311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ru-RU" sz="400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p:txBody>
                </p:sp>
                <p:sp>
                  <p:nvSpPr>
                    <p:cNvPr id="84" name="Freeform 88"/>
                    <p:cNvSpPr>
                      <a:spLocks/>
                    </p:cNvSpPr>
                    <p:nvPr/>
                  </p:nvSpPr>
                  <p:spPr bwMode="hidden">
                    <a:xfrm rot="18335692" flipH="1">
                      <a:off x="726" y="3511"/>
                      <a:ext cx="924" cy="490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ru-RU" sz="400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194712" name="Group 89"/>
                  <p:cNvGrpSpPr>
                    <a:grpSpLocks/>
                  </p:cNvGrpSpPr>
                  <p:nvPr/>
                </p:nvGrpSpPr>
                <p:grpSpPr bwMode="auto">
                  <a:xfrm>
                    <a:off x="1529" y="1908"/>
                    <a:ext cx="765" cy="2373"/>
                    <a:chOff x="1455" y="1936"/>
                    <a:chExt cx="765" cy="2373"/>
                  </a:xfrm>
                </p:grpSpPr>
                <p:sp>
                  <p:nvSpPr>
                    <p:cNvPr id="81" name="Freeform 90"/>
                    <p:cNvSpPr>
                      <a:spLocks/>
                    </p:cNvSpPr>
                    <p:nvPr/>
                  </p:nvSpPr>
                  <p:spPr bwMode="hidden">
                    <a:xfrm rot="17542885" flipH="1">
                      <a:off x="1267" y="2579"/>
                      <a:ext cx="1595" cy="31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ru-RU" sz="400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p:txBody>
                </p:sp>
                <p:sp>
                  <p:nvSpPr>
                    <p:cNvPr id="82" name="Freeform 91"/>
                    <p:cNvSpPr>
                      <a:spLocks/>
                    </p:cNvSpPr>
                    <p:nvPr/>
                  </p:nvSpPr>
                  <p:spPr bwMode="hidden">
                    <a:xfrm rot="17542885" flipH="1">
                      <a:off x="1272" y="3636"/>
                      <a:ext cx="856" cy="489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ru-RU" sz="400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194713" name="Group 92"/>
                  <p:cNvGrpSpPr>
                    <a:grpSpLocks/>
                  </p:cNvGrpSpPr>
                  <p:nvPr/>
                </p:nvGrpSpPr>
                <p:grpSpPr bwMode="auto">
                  <a:xfrm rot="88588">
                    <a:off x="2060" y="1959"/>
                    <a:ext cx="460" cy="2331"/>
                    <a:chOff x="1951" y="1986"/>
                    <a:chExt cx="493" cy="2606"/>
                  </a:xfrm>
                </p:grpSpPr>
                <p:sp>
                  <p:nvSpPr>
                    <p:cNvPr id="79" name="Freeform 93"/>
                    <p:cNvSpPr>
                      <a:spLocks/>
                    </p:cNvSpPr>
                    <p:nvPr/>
                  </p:nvSpPr>
                  <p:spPr bwMode="hidden">
                    <a:xfrm rot="16782062" flipH="1">
                      <a:off x="1437" y="2692"/>
                      <a:ext cx="1713" cy="301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ru-RU" sz="400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p:txBody>
                </p:sp>
                <p:sp>
                  <p:nvSpPr>
                    <p:cNvPr id="80" name="Freeform 94"/>
                    <p:cNvSpPr>
                      <a:spLocks/>
                    </p:cNvSpPr>
                    <p:nvPr/>
                  </p:nvSpPr>
                  <p:spPr bwMode="hidden">
                    <a:xfrm rot="16782062" flipH="1">
                      <a:off x="1729" y="3896"/>
                      <a:ext cx="918" cy="473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ru-RU" sz="400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194714" name="Group 95"/>
                  <p:cNvGrpSpPr>
                    <a:grpSpLocks/>
                  </p:cNvGrpSpPr>
                  <p:nvPr/>
                </p:nvGrpSpPr>
                <p:grpSpPr bwMode="auto">
                  <a:xfrm>
                    <a:off x="3408" y="1689"/>
                    <a:ext cx="1125" cy="2425"/>
                    <a:chOff x="3334" y="1717"/>
                    <a:chExt cx="1125" cy="2425"/>
                  </a:xfrm>
                </p:grpSpPr>
                <p:sp>
                  <p:nvSpPr>
                    <p:cNvPr id="77" name="Freeform 96"/>
                    <p:cNvSpPr>
                      <a:spLocks/>
                    </p:cNvSpPr>
                    <p:nvPr/>
                  </p:nvSpPr>
                  <p:spPr bwMode="hidden">
                    <a:xfrm rot="3144576">
                      <a:off x="2628" y="2423"/>
                      <a:ext cx="1724" cy="311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ru-RU" sz="400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p:txBody>
                </p:sp>
                <p:sp>
                  <p:nvSpPr>
                    <p:cNvPr id="78" name="Freeform 97"/>
                    <p:cNvSpPr>
                      <a:spLocks/>
                    </p:cNvSpPr>
                    <p:nvPr/>
                  </p:nvSpPr>
                  <p:spPr bwMode="hidden">
                    <a:xfrm rot="3144576">
                      <a:off x="3752" y="3435"/>
                      <a:ext cx="924" cy="490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ru-RU" sz="400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194715" name="Group 98"/>
                  <p:cNvGrpSpPr>
                    <a:grpSpLocks/>
                  </p:cNvGrpSpPr>
                  <p:nvPr/>
                </p:nvGrpSpPr>
                <p:grpSpPr bwMode="auto">
                  <a:xfrm>
                    <a:off x="3254" y="1840"/>
                    <a:ext cx="882" cy="2422"/>
                    <a:chOff x="3180" y="1868"/>
                    <a:chExt cx="882" cy="2422"/>
                  </a:xfrm>
                </p:grpSpPr>
                <p:sp>
                  <p:nvSpPr>
                    <p:cNvPr id="75" name="Freeform 99"/>
                    <p:cNvSpPr>
                      <a:spLocks/>
                    </p:cNvSpPr>
                    <p:nvPr/>
                  </p:nvSpPr>
                  <p:spPr bwMode="hidden">
                    <a:xfrm rot="3745735">
                      <a:off x="2505" y="2543"/>
                      <a:ext cx="1649" cy="30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ru-RU" sz="400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p:txBody>
                </p:sp>
                <p:sp>
                  <p:nvSpPr>
                    <p:cNvPr id="76" name="Freeform 100"/>
                    <p:cNvSpPr>
                      <a:spLocks/>
                    </p:cNvSpPr>
                    <p:nvPr/>
                  </p:nvSpPr>
                  <p:spPr bwMode="hidden">
                    <a:xfrm rot="3745735">
                      <a:off x="3387" y="3615"/>
                      <a:ext cx="883" cy="467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ru-RU" sz="400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194716" name="Group 101"/>
                  <p:cNvGrpSpPr>
                    <a:grpSpLocks/>
                  </p:cNvGrpSpPr>
                  <p:nvPr/>
                </p:nvGrpSpPr>
                <p:grpSpPr bwMode="auto">
                  <a:xfrm>
                    <a:off x="3080" y="1955"/>
                    <a:ext cx="622" cy="2386"/>
                    <a:chOff x="3006" y="1983"/>
                    <a:chExt cx="622" cy="2386"/>
                  </a:xfrm>
                </p:grpSpPr>
                <p:sp>
                  <p:nvSpPr>
                    <p:cNvPr id="73" name="Freeform 102"/>
                    <p:cNvSpPr>
                      <a:spLocks/>
                    </p:cNvSpPr>
                    <p:nvPr/>
                  </p:nvSpPr>
                  <p:spPr bwMode="hidden">
                    <a:xfrm rot="4286818">
                      <a:off x="2329" y="2660"/>
                      <a:ext cx="1599" cy="246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ru-RU" sz="400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p:txBody>
                </p:sp>
                <p:sp>
                  <p:nvSpPr>
                    <p:cNvPr id="74" name="Freeform 103"/>
                    <p:cNvSpPr>
                      <a:spLocks/>
                    </p:cNvSpPr>
                    <p:nvPr/>
                  </p:nvSpPr>
                  <p:spPr bwMode="hidden">
                    <a:xfrm rot="4286818">
                      <a:off x="3005" y="3747"/>
                      <a:ext cx="859" cy="386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ru-RU" sz="400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194717" name="Group 104"/>
                  <p:cNvGrpSpPr>
                    <a:grpSpLocks/>
                  </p:cNvGrpSpPr>
                  <p:nvPr/>
                </p:nvGrpSpPr>
                <p:grpSpPr bwMode="auto">
                  <a:xfrm>
                    <a:off x="2893" y="2071"/>
                    <a:ext cx="404" cy="2222"/>
                    <a:chOff x="2819" y="2099"/>
                    <a:chExt cx="404" cy="2222"/>
                  </a:xfrm>
                </p:grpSpPr>
                <p:sp>
                  <p:nvSpPr>
                    <p:cNvPr id="71" name="Freeform 105"/>
                    <p:cNvSpPr>
                      <a:spLocks/>
                    </p:cNvSpPr>
                    <p:nvPr/>
                  </p:nvSpPr>
                  <p:spPr bwMode="hidden">
                    <a:xfrm rot="4898956">
                      <a:off x="2207" y="2711"/>
                      <a:ext cx="1470" cy="246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ru-RU" sz="400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p:txBody>
                </p:sp>
                <p:sp>
                  <p:nvSpPr>
                    <p:cNvPr id="72" name="Freeform 106"/>
                    <p:cNvSpPr>
                      <a:spLocks/>
                    </p:cNvSpPr>
                    <p:nvPr/>
                  </p:nvSpPr>
                  <p:spPr bwMode="hidden">
                    <a:xfrm rot="4898956">
                      <a:off x="2636" y="3733"/>
                      <a:ext cx="790" cy="385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ru-RU" sz="400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194718" name="Group 107"/>
                  <p:cNvGrpSpPr>
                    <a:grpSpLocks/>
                  </p:cNvGrpSpPr>
                  <p:nvPr/>
                </p:nvGrpSpPr>
                <p:grpSpPr bwMode="auto">
                  <a:xfrm>
                    <a:off x="2373" y="2106"/>
                    <a:ext cx="428" cy="2184"/>
                    <a:chOff x="2288" y="2134"/>
                    <a:chExt cx="428" cy="2184"/>
                  </a:xfrm>
                </p:grpSpPr>
                <p:sp>
                  <p:nvSpPr>
                    <p:cNvPr id="69" name="Freeform 108"/>
                    <p:cNvSpPr>
                      <a:spLocks/>
                    </p:cNvSpPr>
                    <p:nvPr/>
                  </p:nvSpPr>
                  <p:spPr bwMode="hidden">
                    <a:xfrm rot="5755659">
                      <a:off x="1903" y="2759"/>
                      <a:ext cx="1438" cy="18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540000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ru-RU" sz="400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p:txBody>
                </p:sp>
                <p:sp>
                  <p:nvSpPr>
                    <p:cNvPr id="70" name="Freeform 109"/>
                    <p:cNvSpPr>
                      <a:spLocks/>
                    </p:cNvSpPr>
                    <p:nvPr/>
                  </p:nvSpPr>
                  <p:spPr bwMode="hidden">
                    <a:xfrm rot="5755659">
                      <a:off x="2050" y="3785"/>
                      <a:ext cx="771" cy="296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ru-RU" sz="400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p:txBody>
                </p:sp>
              </p:grpSp>
            </p:grpSp>
          </p:grpSp>
          <p:grpSp>
            <p:nvGrpSpPr>
              <p:cNvPr id="194719" name="Group 110"/>
              <p:cNvGrpSpPr>
                <a:grpSpLocks/>
              </p:cNvGrpSpPr>
              <p:nvPr/>
            </p:nvGrpSpPr>
            <p:grpSpPr bwMode="auto">
              <a:xfrm>
                <a:off x="73" y="313"/>
                <a:ext cx="5460" cy="3668"/>
                <a:chOff x="73" y="313"/>
                <a:chExt cx="5460" cy="3668"/>
              </a:xfrm>
            </p:grpSpPr>
            <p:grpSp>
              <p:nvGrpSpPr>
                <p:cNvPr id="33" name="Group 111"/>
                <p:cNvGrpSpPr>
                  <a:grpSpLocks/>
                </p:cNvGrpSpPr>
                <p:nvPr/>
              </p:nvGrpSpPr>
              <p:grpSpPr bwMode="auto">
                <a:xfrm>
                  <a:off x="73" y="313"/>
                  <a:ext cx="5460" cy="3668"/>
                  <a:chOff x="73" y="313"/>
                  <a:chExt cx="5460" cy="3668"/>
                </a:xfrm>
              </p:grpSpPr>
              <p:sp>
                <p:nvSpPr>
                  <p:cNvPr id="26" name="Arc 112"/>
                  <p:cNvSpPr>
                    <a:spLocks/>
                  </p:cNvSpPr>
                  <p:nvPr/>
                </p:nvSpPr>
                <p:spPr bwMode="hidden">
                  <a:xfrm flipV="1">
                    <a:off x="2965" y="455"/>
                    <a:ext cx="2568" cy="2048"/>
                  </a:xfrm>
                  <a:custGeom>
                    <a:avLst/>
                    <a:gdLst>
                      <a:gd name="G0" fmla="+- 17826 0 0"/>
                      <a:gd name="G1" fmla="+- 0 0 0"/>
                      <a:gd name="G2" fmla="+- 21600 0 0"/>
                      <a:gd name="T0" fmla="*/ 36729 w 36729"/>
                      <a:gd name="T1" fmla="*/ 10451 h 21600"/>
                      <a:gd name="T2" fmla="*/ 0 w 36729"/>
                      <a:gd name="T3" fmla="*/ 12197 h 21600"/>
                      <a:gd name="T4" fmla="*/ 17826 w 36729"/>
                      <a:gd name="T5" fmla="*/ 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6729" h="21600" fill="none" extrusionOk="0">
                        <a:moveTo>
                          <a:pt x="36729" y="10451"/>
                        </a:moveTo>
                        <a:cubicBezTo>
                          <a:pt x="32926" y="17330"/>
                          <a:pt x="25686" y="21599"/>
                          <a:pt x="17826" y="21600"/>
                        </a:cubicBezTo>
                        <a:cubicBezTo>
                          <a:pt x="10696" y="21600"/>
                          <a:pt x="4025" y="18081"/>
                          <a:pt x="-1" y="12197"/>
                        </a:cubicBezTo>
                      </a:path>
                      <a:path w="36729" h="21600" stroke="0" extrusionOk="0">
                        <a:moveTo>
                          <a:pt x="36729" y="10451"/>
                        </a:moveTo>
                        <a:cubicBezTo>
                          <a:pt x="32926" y="17330"/>
                          <a:pt x="25686" y="21599"/>
                          <a:pt x="17826" y="21600"/>
                        </a:cubicBezTo>
                        <a:cubicBezTo>
                          <a:pt x="10696" y="21600"/>
                          <a:pt x="4025" y="18081"/>
                          <a:pt x="-1" y="12197"/>
                        </a:cubicBezTo>
                        <a:lnTo>
                          <a:pt x="17826" y="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27" name="Arc 113"/>
                  <p:cNvSpPr>
                    <a:spLocks/>
                  </p:cNvSpPr>
                  <p:nvPr/>
                </p:nvSpPr>
                <p:spPr bwMode="hidden">
                  <a:xfrm flipH="1">
                    <a:off x="387" y="1602"/>
                    <a:ext cx="2017" cy="2379"/>
                  </a:xfrm>
                  <a:custGeom>
                    <a:avLst/>
                    <a:gdLst>
                      <a:gd name="G0" fmla="+- 8873 0 0"/>
                      <a:gd name="G1" fmla="+- 21600 0 0"/>
                      <a:gd name="G2" fmla="+- 21600 0 0"/>
                      <a:gd name="T0" fmla="*/ 0 w 30473"/>
                      <a:gd name="T1" fmla="*/ 1907 h 22305"/>
                      <a:gd name="T2" fmla="*/ 30462 w 30473"/>
                      <a:gd name="T3" fmla="*/ 22305 h 22305"/>
                      <a:gd name="T4" fmla="*/ 8873 w 30473"/>
                      <a:gd name="T5" fmla="*/ 21600 h 223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0473" h="22305" fill="none" extrusionOk="0">
                        <a:moveTo>
                          <a:pt x="-1" y="1906"/>
                        </a:moveTo>
                        <a:cubicBezTo>
                          <a:pt x="2789" y="649"/>
                          <a:pt x="5813" y="-1"/>
                          <a:pt x="8873" y="0"/>
                        </a:cubicBezTo>
                        <a:cubicBezTo>
                          <a:pt x="20802" y="0"/>
                          <a:pt x="30473" y="9670"/>
                          <a:pt x="30473" y="21600"/>
                        </a:cubicBezTo>
                        <a:cubicBezTo>
                          <a:pt x="30473" y="21835"/>
                          <a:pt x="30469" y="22070"/>
                          <a:pt x="30461" y="22304"/>
                        </a:cubicBezTo>
                      </a:path>
                      <a:path w="30473" h="22305" stroke="0" extrusionOk="0">
                        <a:moveTo>
                          <a:pt x="-1" y="1906"/>
                        </a:moveTo>
                        <a:cubicBezTo>
                          <a:pt x="2789" y="649"/>
                          <a:pt x="5813" y="-1"/>
                          <a:pt x="8873" y="0"/>
                        </a:cubicBezTo>
                        <a:cubicBezTo>
                          <a:pt x="20802" y="0"/>
                          <a:pt x="30473" y="9670"/>
                          <a:pt x="30473" y="21600"/>
                        </a:cubicBezTo>
                        <a:cubicBezTo>
                          <a:pt x="30473" y="21835"/>
                          <a:pt x="30469" y="22070"/>
                          <a:pt x="30461" y="22304"/>
                        </a:cubicBezTo>
                        <a:lnTo>
                          <a:pt x="8873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28" name="Arc 114"/>
                  <p:cNvSpPr>
                    <a:spLocks/>
                  </p:cNvSpPr>
                  <p:nvPr/>
                </p:nvSpPr>
                <p:spPr bwMode="hidden">
                  <a:xfrm>
                    <a:off x="3028" y="1181"/>
                    <a:ext cx="1426" cy="2380"/>
                  </a:xfrm>
                  <a:custGeom>
                    <a:avLst/>
                    <a:gdLst>
                      <a:gd name="G0" fmla="+- 13212 0 0"/>
                      <a:gd name="G1" fmla="+- 21600 0 0"/>
                      <a:gd name="G2" fmla="+- 21600 0 0"/>
                      <a:gd name="T0" fmla="*/ 0 w 34812"/>
                      <a:gd name="T1" fmla="*/ 4512 h 22305"/>
                      <a:gd name="T2" fmla="*/ 34801 w 34812"/>
                      <a:gd name="T3" fmla="*/ 22305 h 22305"/>
                      <a:gd name="T4" fmla="*/ 13212 w 34812"/>
                      <a:gd name="T5" fmla="*/ 21600 h 223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4812" h="22305" fill="none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5141" y="0"/>
                          <a:pt x="34812" y="9670"/>
                          <a:pt x="34812" y="21600"/>
                        </a:cubicBezTo>
                        <a:cubicBezTo>
                          <a:pt x="34812" y="21835"/>
                          <a:pt x="34808" y="22070"/>
                          <a:pt x="34800" y="22304"/>
                        </a:cubicBezTo>
                      </a:path>
                      <a:path w="34812" h="22305" stroke="0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5141" y="0"/>
                          <a:pt x="34812" y="9670"/>
                          <a:pt x="34812" y="21600"/>
                        </a:cubicBezTo>
                        <a:cubicBezTo>
                          <a:pt x="34812" y="21835"/>
                          <a:pt x="34808" y="22070"/>
                          <a:pt x="34800" y="22304"/>
                        </a:cubicBezTo>
                        <a:lnTo>
                          <a:pt x="13212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29" name="Arc 115"/>
                  <p:cNvSpPr>
                    <a:spLocks/>
                  </p:cNvSpPr>
                  <p:nvPr/>
                </p:nvSpPr>
                <p:spPr bwMode="hidden">
                  <a:xfrm flipH="1">
                    <a:off x="73" y="813"/>
                    <a:ext cx="2541" cy="2380"/>
                  </a:xfrm>
                  <a:custGeom>
                    <a:avLst/>
                    <a:gdLst>
                      <a:gd name="G0" fmla="+- 15230 0 0"/>
                      <a:gd name="G1" fmla="+- 21600 0 0"/>
                      <a:gd name="G2" fmla="+- 21600 0 0"/>
                      <a:gd name="T0" fmla="*/ 0 w 36830"/>
                      <a:gd name="T1" fmla="*/ 6283 h 22305"/>
                      <a:gd name="T2" fmla="*/ 36819 w 36830"/>
                      <a:gd name="T3" fmla="*/ 22305 h 22305"/>
                      <a:gd name="T4" fmla="*/ 15230 w 36830"/>
                      <a:gd name="T5" fmla="*/ 21600 h 223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6830" h="22305" fill="none" extrusionOk="0">
                        <a:moveTo>
                          <a:pt x="0" y="6283"/>
                        </a:moveTo>
                        <a:cubicBezTo>
                          <a:pt x="4047" y="2258"/>
                          <a:pt x="9522" y="-1"/>
                          <a:pt x="15230" y="0"/>
                        </a:cubicBezTo>
                        <a:cubicBezTo>
                          <a:pt x="27159" y="0"/>
                          <a:pt x="36830" y="9670"/>
                          <a:pt x="36830" y="21600"/>
                        </a:cubicBezTo>
                        <a:cubicBezTo>
                          <a:pt x="36830" y="21835"/>
                          <a:pt x="36826" y="22070"/>
                          <a:pt x="36818" y="22304"/>
                        </a:cubicBezTo>
                      </a:path>
                      <a:path w="36830" h="22305" stroke="0" extrusionOk="0">
                        <a:moveTo>
                          <a:pt x="0" y="6283"/>
                        </a:moveTo>
                        <a:cubicBezTo>
                          <a:pt x="4047" y="2258"/>
                          <a:pt x="9522" y="-1"/>
                          <a:pt x="15230" y="0"/>
                        </a:cubicBezTo>
                        <a:cubicBezTo>
                          <a:pt x="27159" y="0"/>
                          <a:pt x="36830" y="9670"/>
                          <a:pt x="36830" y="21600"/>
                        </a:cubicBezTo>
                        <a:cubicBezTo>
                          <a:pt x="36830" y="21835"/>
                          <a:pt x="36826" y="22070"/>
                          <a:pt x="36818" y="22304"/>
                        </a:cubicBezTo>
                        <a:lnTo>
                          <a:pt x="1523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30" name="Arc 116"/>
                  <p:cNvSpPr>
                    <a:spLocks/>
                  </p:cNvSpPr>
                  <p:nvPr/>
                </p:nvSpPr>
                <p:spPr bwMode="hidden">
                  <a:xfrm flipH="1">
                    <a:off x="789" y="313"/>
                    <a:ext cx="1851" cy="2305"/>
                  </a:xfrm>
                  <a:custGeom>
                    <a:avLst/>
                    <a:gdLst>
                      <a:gd name="G0" fmla="+- 18231 0 0"/>
                      <a:gd name="G1" fmla="+- 21600 0 0"/>
                      <a:gd name="G2" fmla="+- 21600 0 0"/>
                      <a:gd name="T0" fmla="*/ 0 w 31881"/>
                      <a:gd name="T1" fmla="*/ 10016 h 21600"/>
                      <a:gd name="T2" fmla="*/ 31881 w 31881"/>
                      <a:gd name="T3" fmla="*/ 4860 h 21600"/>
                      <a:gd name="T4" fmla="*/ 18231 w 31881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1881" h="21600" fill="none" extrusionOk="0">
                        <a:moveTo>
                          <a:pt x="-1" y="10015"/>
                        </a:moveTo>
                        <a:cubicBezTo>
                          <a:pt x="3963" y="3778"/>
                          <a:pt x="10840" y="-1"/>
                          <a:pt x="18231" y="0"/>
                        </a:cubicBezTo>
                        <a:cubicBezTo>
                          <a:pt x="23204" y="0"/>
                          <a:pt x="28026" y="1716"/>
                          <a:pt x="31881" y="4859"/>
                        </a:cubicBezTo>
                      </a:path>
                      <a:path w="31881" h="21600" stroke="0" extrusionOk="0">
                        <a:moveTo>
                          <a:pt x="-1" y="10015"/>
                        </a:moveTo>
                        <a:cubicBezTo>
                          <a:pt x="3963" y="3778"/>
                          <a:pt x="10840" y="-1"/>
                          <a:pt x="18231" y="0"/>
                        </a:cubicBezTo>
                        <a:cubicBezTo>
                          <a:pt x="23204" y="0"/>
                          <a:pt x="28026" y="1716"/>
                          <a:pt x="31881" y="4859"/>
                        </a:cubicBezTo>
                        <a:lnTo>
                          <a:pt x="18231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31" name="Arc 117"/>
                  <p:cNvSpPr>
                    <a:spLocks/>
                  </p:cNvSpPr>
                  <p:nvPr/>
                </p:nvSpPr>
                <p:spPr bwMode="hidden">
                  <a:xfrm>
                    <a:off x="2763" y="1281"/>
                    <a:ext cx="763" cy="2305"/>
                  </a:xfrm>
                  <a:custGeom>
                    <a:avLst/>
                    <a:gdLst>
                      <a:gd name="G0" fmla="+- 13212 0 0"/>
                      <a:gd name="G1" fmla="+- 21600 0 0"/>
                      <a:gd name="G2" fmla="+- 21600 0 0"/>
                      <a:gd name="T0" fmla="*/ 0 w 31146"/>
                      <a:gd name="T1" fmla="*/ 4512 h 21600"/>
                      <a:gd name="T2" fmla="*/ 31146 w 31146"/>
                      <a:gd name="T3" fmla="*/ 9561 h 21600"/>
                      <a:gd name="T4" fmla="*/ 13212 w 31146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1146" h="21600" fill="none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0409" y="0"/>
                          <a:pt x="27134" y="3585"/>
                          <a:pt x="31145" y="9561"/>
                        </a:cubicBezTo>
                      </a:path>
                      <a:path w="31146" h="21600" stroke="0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0409" y="0"/>
                          <a:pt x="27134" y="3585"/>
                          <a:pt x="31145" y="9561"/>
                        </a:cubicBezTo>
                        <a:lnTo>
                          <a:pt x="13212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32" name="Freeform 118"/>
                  <p:cNvSpPr>
                    <a:spLocks/>
                  </p:cNvSpPr>
                  <p:nvPr/>
                </p:nvSpPr>
                <p:spPr bwMode="hidden">
                  <a:xfrm flipH="1">
                    <a:off x="1799" y="437"/>
                    <a:ext cx="418" cy="1524"/>
                  </a:xfrm>
                  <a:custGeom>
                    <a:avLst/>
                    <a:gdLst/>
                    <a:ahLst/>
                    <a:cxnLst>
                      <a:cxn ang="0">
                        <a:pos x="0" y="64"/>
                      </a:cxn>
                      <a:cxn ang="0">
                        <a:pos x="240" y="16"/>
                      </a:cxn>
                      <a:cxn ang="0">
                        <a:pos x="96" y="160"/>
                      </a:cxn>
                      <a:cxn ang="0">
                        <a:pos x="336" y="160"/>
                      </a:cxn>
                      <a:cxn ang="0">
                        <a:pos x="192" y="304"/>
                      </a:cxn>
                      <a:cxn ang="0">
                        <a:pos x="384" y="352"/>
                      </a:cxn>
                      <a:cxn ang="0">
                        <a:pos x="288" y="448"/>
                      </a:cxn>
                      <a:cxn ang="0">
                        <a:pos x="480" y="496"/>
                      </a:cxn>
                      <a:cxn ang="0">
                        <a:pos x="384" y="592"/>
                      </a:cxn>
                      <a:cxn ang="0">
                        <a:pos x="528" y="640"/>
                      </a:cxn>
                      <a:cxn ang="0">
                        <a:pos x="480" y="736"/>
                      </a:cxn>
                      <a:cxn ang="0">
                        <a:pos x="576" y="832"/>
                      </a:cxn>
                      <a:cxn ang="0">
                        <a:pos x="576" y="928"/>
                      </a:cxn>
                      <a:cxn ang="0">
                        <a:pos x="672" y="1072"/>
                      </a:cxn>
                      <a:cxn ang="0">
                        <a:pos x="624" y="1216"/>
                      </a:cxn>
                      <a:cxn ang="0">
                        <a:pos x="720" y="1312"/>
                      </a:cxn>
                      <a:cxn ang="0">
                        <a:pos x="672" y="1456"/>
                      </a:cxn>
                      <a:cxn ang="0">
                        <a:pos x="720" y="1600"/>
                      </a:cxn>
                      <a:cxn ang="0">
                        <a:pos x="672" y="1696"/>
                      </a:cxn>
                      <a:cxn ang="0">
                        <a:pos x="768" y="1840"/>
                      </a:cxn>
                      <a:cxn ang="0">
                        <a:pos x="720" y="1984"/>
                      </a:cxn>
                      <a:cxn ang="0">
                        <a:pos x="768" y="2176"/>
                      </a:cxn>
                      <a:cxn ang="0">
                        <a:pos x="720" y="2224"/>
                      </a:cxn>
                      <a:cxn ang="0">
                        <a:pos x="768" y="2368"/>
                      </a:cxn>
                    </a:cxnLst>
                    <a:rect l="0" t="0" r="r" b="b"/>
                    <a:pathLst>
                      <a:path w="776" h="2368">
                        <a:moveTo>
                          <a:pt x="0" y="64"/>
                        </a:moveTo>
                        <a:cubicBezTo>
                          <a:pt x="112" y="32"/>
                          <a:pt x="224" y="0"/>
                          <a:pt x="240" y="16"/>
                        </a:cubicBezTo>
                        <a:cubicBezTo>
                          <a:pt x="256" y="32"/>
                          <a:pt x="80" y="136"/>
                          <a:pt x="96" y="160"/>
                        </a:cubicBezTo>
                        <a:cubicBezTo>
                          <a:pt x="112" y="184"/>
                          <a:pt x="320" y="136"/>
                          <a:pt x="336" y="160"/>
                        </a:cubicBezTo>
                        <a:cubicBezTo>
                          <a:pt x="352" y="184"/>
                          <a:pt x="184" y="272"/>
                          <a:pt x="192" y="304"/>
                        </a:cubicBezTo>
                        <a:cubicBezTo>
                          <a:pt x="200" y="336"/>
                          <a:pt x="368" y="328"/>
                          <a:pt x="384" y="352"/>
                        </a:cubicBezTo>
                        <a:cubicBezTo>
                          <a:pt x="400" y="376"/>
                          <a:pt x="272" y="424"/>
                          <a:pt x="288" y="448"/>
                        </a:cubicBezTo>
                        <a:cubicBezTo>
                          <a:pt x="304" y="472"/>
                          <a:pt x="464" y="472"/>
                          <a:pt x="480" y="496"/>
                        </a:cubicBezTo>
                        <a:cubicBezTo>
                          <a:pt x="496" y="520"/>
                          <a:pt x="376" y="568"/>
                          <a:pt x="384" y="592"/>
                        </a:cubicBezTo>
                        <a:cubicBezTo>
                          <a:pt x="392" y="616"/>
                          <a:pt x="512" y="616"/>
                          <a:pt x="528" y="640"/>
                        </a:cubicBezTo>
                        <a:cubicBezTo>
                          <a:pt x="544" y="664"/>
                          <a:pt x="472" y="704"/>
                          <a:pt x="480" y="736"/>
                        </a:cubicBezTo>
                        <a:cubicBezTo>
                          <a:pt x="488" y="768"/>
                          <a:pt x="560" y="800"/>
                          <a:pt x="576" y="832"/>
                        </a:cubicBezTo>
                        <a:cubicBezTo>
                          <a:pt x="592" y="864"/>
                          <a:pt x="560" y="888"/>
                          <a:pt x="576" y="928"/>
                        </a:cubicBezTo>
                        <a:cubicBezTo>
                          <a:pt x="592" y="968"/>
                          <a:pt x="664" y="1024"/>
                          <a:pt x="672" y="1072"/>
                        </a:cubicBezTo>
                        <a:cubicBezTo>
                          <a:pt x="680" y="1120"/>
                          <a:pt x="616" y="1176"/>
                          <a:pt x="624" y="1216"/>
                        </a:cubicBezTo>
                        <a:cubicBezTo>
                          <a:pt x="632" y="1256"/>
                          <a:pt x="712" y="1272"/>
                          <a:pt x="720" y="1312"/>
                        </a:cubicBezTo>
                        <a:cubicBezTo>
                          <a:pt x="728" y="1352"/>
                          <a:pt x="672" y="1408"/>
                          <a:pt x="672" y="1456"/>
                        </a:cubicBezTo>
                        <a:cubicBezTo>
                          <a:pt x="672" y="1504"/>
                          <a:pt x="720" y="1560"/>
                          <a:pt x="720" y="1600"/>
                        </a:cubicBezTo>
                        <a:cubicBezTo>
                          <a:pt x="720" y="1640"/>
                          <a:pt x="664" y="1656"/>
                          <a:pt x="672" y="1696"/>
                        </a:cubicBezTo>
                        <a:cubicBezTo>
                          <a:pt x="680" y="1736"/>
                          <a:pt x="760" y="1792"/>
                          <a:pt x="768" y="1840"/>
                        </a:cubicBezTo>
                        <a:cubicBezTo>
                          <a:pt x="776" y="1888"/>
                          <a:pt x="720" y="1928"/>
                          <a:pt x="720" y="1984"/>
                        </a:cubicBezTo>
                        <a:cubicBezTo>
                          <a:pt x="720" y="2040"/>
                          <a:pt x="768" y="2136"/>
                          <a:pt x="768" y="2176"/>
                        </a:cubicBezTo>
                        <a:cubicBezTo>
                          <a:pt x="768" y="2216"/>
                          <a:pt x="720" y="2192"/>
                          <a:pt x="720" y="2224"/>
                        </a:cubicBezTo>
                        <a:cubicBezTo>
                          <a:pt x="720" y="2256"/>
                          <a:pt x="744" y="2312"/>
                          <a:pt x="768" y="2368"/>
                        </a:cubicBezTo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</p:grpSp>
            <p:sp>
              <p:nvSpPr>
                <p:cNvPr id="25" name="Freeform 119"/>
                <p:cNvSpPr>
                  <a:spLocks/>
                </p:cNvSpPr>
                <p:nvPr/>
              </p:nvSpPr>
              <p:spPr bwMode="hidden">
                <a:xfrm rot="20253369">
                  <a:off x="3279" y="1530"/>
                  <a:ext cx="443" cy="837"/>
                </a:xfrm>
                <a:custGeom>
                  <a:avLst/>
                  <a:gdLst/>
                  <a:ahLst/>
                  <a:cxnLst>
                    <a:cxn ang="0">
                      <a:pos x="0" y="64"/>
                    </a:cxn>
                    <a:cxn ang="0">
                      <a:pos x="240" y="16"/>
                    </a:cxn>
                    <a:cxn ang="0">
                      <a:pos x="96" y="160"/>
                    </a:cxn>
                    <a:cxn ang="0">
                      <a:pos x="336" y="160"/>
                    </a:cxn>
                    <a:cxn ang="0">
                      <a:pos x="192" y="304"/>
                    </a:cxn>
                    <a:cxn ang="0">
                      <a:pos x="384" y="352"/>
                    </a:cxn>
                    <a:cxn ang="0">
                      <a:pos x="288" y="448"/>
                    </a:cxn>
                    <a:cxn ang="0">
                      <a:pos x="480" y="496"/>
                    </a:cxn>
                    <a:cxn ang="0">
                      <a:pos x="384" y="592"/>
                    </a:cxn>
                    <a:cxn ang="0">
                      <a:pos x="528" y="640"/>
                    </a:cxn>
                    <a:cxn ang="0">
                      <a:pos x="480" y="736"/>
                    </a:cxn>
                    <a:cxn ang="0">
                      <a:pos x="576" y="832"/>
                    </a:cxn>
                    <a:cxn ang="0">
                      <a:pos x="576" y="928"/>
                    </a:cxn>
                    <a:cxn ang="0">
                      <a:pos x="672" y="1072"/>
                    </a:cxn>
                    <a:cxn ang="0">
                      <a:pos x="624" y="1216"/>
                    </a:cxn>
                    <a:cxn ang="0">
                      <a:pos x="720" y="1312"/>
                    </a:cxn>
                    <a:cxn ang="0">
                      <a:pos x="672" y="1456"/>
                    </a:cxn>
                    <a:cxn ang="0">
                      <a:pos x="720" y="1600"/>
                    </a:cxn>
                    <a:cxn ang="0">
                      <a:pos x="672" y="1696"/>
                    </a:cxn>
                    <a:cxn ang="0">
                      <a:pos x="768" y="1840"/>
                    </a:cxn>
                    <a:cxn ang="0">
                      <a:pos x="720" y="1984"/>
                    </a:cxn>
                    <a:cxn ang="0">
                      <a:pos x="768" y="2176"/>
                    </a:cxn>
                    <a:cxn ang="0">
                      <a:pos x="720" y="2224"/>
                    </a:cxn>
                    <a:cxn ang="0">
                      <a:pos x="768" y="2368"/>
                    </a:cxn>
                  </a:cxnLst>
                  <a:rect l="0" t="0" r="r" b="b"/>
                  <a:pathLst>
                    <a:path w="776" h="2368">
                      <a:moveTo>
                        <a:pt x="0" y="64"/>
                      </a:moveTo>
                      <a:cubicBezTo>
                        <a:pt x="112" y="32"/>
                        <a:pt x="224" y="0"/>
                        <a:pt x="240" y="16"/>
                      </a:cubicBezTo>
                      <a:cubicBezTo>
                        <a:pt x="256" y="32"/>
                        <a:pt x="80" y="136"/>
                        <a:pt x="96" y="160"/>
                      </a:cubicBezTo>
                      <a:cubicBezTo>
                        <a:pt x="112" y="184"/>
                        <a:pt x="320" y="136"/>
                        <a:pt x="336" y="160"/>
                      </a:cubicBezTo>
                      <a:cubicBezTo>
                        <a:pt x="352" y="184"/>
                        <a:pt x="184" y="272"/>
                        <a:pt x="192" y="304"/>
                      </a:cubicBezTo>
                      <a:cubicBezTo>
                        <a:pt x="200" y="336"/>
                        <a:pt x="368" y="328"/>
                        <a:pt x="384" y="352"/>
                      </a:cubicBezTo>
                      <a:cubicBezTo>
                        <a:pt x="400" y="376"/>
                        <a:pt x="272" y="424"/>
                        <a:pt x="288" y="448"/>
                      </a:cubicBezTo>
                      <a:cubicBezTo>
                        <a:pt x="304" y="472"/>
                        <a:pt x="464" y="472"/>
                        <a:pt x="480" y="496"/>
                      </a:cubicBezTo>
                      <a:cubicBezTo>
                        <a:pt x="496" y="520"/>
                        <a:pt x="376" y="568"/>
                        <a:pt x="384" y="592"/>
                      </a:cubicBezTo>
                      <a:cubicBezTo>
                        <a:pt x="392" y="616"/>
                        <a:pt x="512" y="616"/>
                        <a:pt x="528" y="640"/>
                      </a:cubicBezTo>
                      <a:cubicBezTo>
                        <a:pt x="544" y="664"/>
                        <a:pt x="472" y="704"/>
                        <a:pt x="480" y="736"/>
                      </a:cubicBezTo>
                      <a:cubicBezTo>
                        <a:pt x="488" y="768"/>
                        <a:pt x="560" y="800"/>
                        <a:pt x="576" y="832"/>
                      </a:cubicBezTo>
                      <a:cubicBezTo>
                        <a:pt x="592" y="864"/>
                        <a:pt x="560" y="888"/>
                        <a:pt x="576" y="928"/>
                      </a:cubicBezTo>
                      <a:cubicBezTo>
                        <a:pt x="592" y="968"/>
                        <a:pt x="664" y="1024"/>
                        <a:pt x="672" y="1072"/>
                      </a:cubicBezTo>
                      <a:cubicBezTo>
                        <a:pt x="680" y="1120"/>
                        <a:pt x="616" y="1176"/>
                        <a:pt x="624" y="1216"/>
                      </a:cubicBezTo>
                      <a:cubicBezTo>
                        <a:pt x="632" y="1256"/>
                        <a:pt x="712" y="1272"/>
                        <a:pt x="720" y="1312"/>
                      </a:cubicBezTo>
                      <a:cubicBezTo>
                        <a:pt x="728" y="1352"/>
                        <a:pt x="672" y="1408"/>
                        <a:pt x="672" y="1456"/>
                      </a:cubicBezTo>
                      <a:cubicBezTo>
                        <a:pt x="672" y="1504"/>
                        <a:pt x="720" y="1560"/>
                        <a:pt x="720" y="1600"/>
                      </a:cubicBezTo>
                      <a:cubicBezTo>
                        <a:pt x="720" y="1640"/>
                        <a:pt x="664" y="1656"/>
                        <a:pt x="672" y="1696"/>
                      </a:cubicBezTo>
                      <a:cubicBezTo>
                        <a:pt x="680" y="1736"/>
                        <a:pt x="760" y="1792"/>
                        <a:pt x="768" y="1840"/>
                      </a:cubicBezTo>
                      <a:cubicBezTo>
                        <a:pt x="776" y="1888"/>
                        <a:pt x="720" y="1928"/>
                        <a:pt x="720" y="1984"/>
                      </a:cubicBezTo>
                      <a:cubicBezTo>
                        <a:pt x="720" y="2040"/>
                        <a:pt x="768" y="2136"/>
                        <a:pt x="768" y="2176"/>
                      </a:cubicBezTo>
                      <a:cubicBezTo>
                        <a:pt x="768" y="2216"/>
                        <a:pt x="720" y="2192"/>
                        <a:pt x="720" y="2224"/>
                      </a:cubicBezTo>
                      <a:cubicBezTo>
                        <a:pt x="720" y="2256"/>
                        <a:pt x="744" y="2312"/>
                        <a:pt x="768" y="2368"/>
                      </a:cubicBezTo>
                    </a:path>
                  </a:pathLst>
                </a:cu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sz="400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</a:endParaRPr>
                </a:p>
              </p:txBody>
            </p:sp>
          </p:grpSp>
        </p:grpSp>
        <p:grpSp>
          <p:nvGrpSpPr>
            <p:cNvPr id="34" name="Group 120"/>
            <p:cNvGrpSpPr>
              <a:grpSpLocks/>
            </p:cNvGrpSpPr>
            <p:nvPr/>
          </p:nvGrpSpPr>
          <p:grpSpPr bwMode="auto">
            <a:xfrm>
              <a:off x="1476" y="457"/>
              <a:ext cx="4040" cy="2966"/>
              <a:chOff x="210" y="337"/>
              <a:chExt cx="5198" cy="3818"/>
            </a:xfrm>
          </p:grpSpPr>
          <p:sp>
            <p:nvSpPr>
              <p:cNvPr id="8" name="Freeform 121"/>
              <p:cNvSpPr>
                <a:spLocks/>
              </p:cNvSpPr>
              <p:nvPr/>
            </p:nvSpPr>
            <p:spPr bwMode="hidden">
              <a:xfrm flipH="1">
                <a:off x="1934" y="2382"/>
                <a:ext cx="485" cy="1479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40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9" name="Arc 122"/>
              <p:cNvSpPr>
                <a:spLocks/>
              </p:cNvSpPr>
              <p:nvPr/>
            </p:nvSpPr>
            <p:spPr bwMode="hidden">
              <a:xfrm flipH="1">
                <a:off x="1054" y="1851"/>
                <a:ext cx="2122" cy="2304"/>
              </a:xfrm>
              <a:custGeom>
                <a:avLst/>
                <a:gdLst>
                  <a:gd name="G0" fmla="+- 0 0 0"/>
                  <a:gd name="G1" fmla="+- 20897 0 0"/>
                  <a:gd name="G2" fmla="+- 21600 0 0"/>
                  <a:gd name="T0" fmla="*/ 5467 w 21600"/>
                  <a:gd name="T1" fmla="*/ 0 h 21602"/>
                  <a:gd name="T2" fmla="*/ 21589 w 21600"/>
                  <a:gd name="T3" fmla="*/ 21602 h 21602"/>
                  <a:gd name="T4" fmla="*/ 0 w 21600"/>
                  <a:gd name="T5" fmla="*/ 20897 h 21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40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0" name="Arc 123"/>
              <p:cNvSpPr>
                <a:spLocks/>
              </p:cNvSpPr>
              <p:nvPr/>
            </p:nvSpPr>
            <p:spPr bwMode="hidden">
              <a:xfrm flipH="1">
                <a:off x="1266" y="1480"/>
                <a:ext cx="1244" cy="2379"/>
              </a:xfrm>
              <a:custGeom>
                <a:avLst/>
                <a:gdLst>
                  <a:gd name="G0" fmla="+- 7340 0 0"/>
                  <a:gd name="G1" fmla="+- 21600 0 0"/>
                  <a:gd name="G2" fmla="+- 21600 0 0"/>
                  <a:gd name="T0" fmla="*/ 0 w 28940"/>
                  <a:gd name="T1" fmla="*/ 1285 h 22305"/>
                  <a:gd name="T2" fmla="*/ 28929 w 28940"/>
                  <a:gd name="T3" fmla="*/ 22305 h 22305"/>
                  <a:gd name="T4" fmla="*/ 7340 w 28940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40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1" name="Arc 124"/>
              <p:cNvSpPr>
                <a:spLocks/>
              </p:cNvSpPr>
              <p:nvPr/>
            </p:nvSpPr>
            <p:spPr bwMode="hidden">
              <a:xfrm flipH="1">
                <a:off x="210" y="1169"/>
                <a:ext cx="2376" cy="2379"/>
              </a:xfrm>
              <a:custGeom>
                <a:avLst/>
                <a:gdLst>
                  <a:gd name="G0" fmla="+- 12855 0 0"/>
                  <a:gd name="G1" fmla="+- 21600 0 0"/>
                  <a:gd name="G2" fmla="+- 21600 0 0"/>
                  <a:gd name="T0" fmla="*/ 0 w 34455"/>
                  <a:gd name="T1" fmla="*/ 4241 h 22305"/>
                  <a:gd name="T2" fmla="*/ 34444 w 34455"/>
                  <a:gd name="T3" fmla="*/ 22305 h 22305"/>
                  <a:gd name="T4" fmla="*/ 12855 w 34455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40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2" name="Arc 125"/>
              <p:cNvSpPr>
                <a:spLocks/>
              </p:cNvSpPr>
              <p:nvPr/>
            </p:nvSpPr>
            <p:spPr bwMode="hidden">
              <a:xfrm>
                <a:off x="2840" y="1503"/>
                <a:ext cx="381" cy="2379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4812"/>
                  <a:gd name="T1" fmla="*/ 4512 h 22305"/>
                  <a:gd name="T2" fmla="*/ 34801 w 34812"/>
                  <a:gd name="T3" fmla="*/ 22305 h 22305"/>
                  <a:gd name="T4" fmla="*/ 13212 w 34812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40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3" name="Arc 126"/>
              <p:cNvSpPr>
                <a:spLocks/>
              </p:cNvSpPr>
              <p:nvPr/>
            </p:nvSpPr>
            <p:spPr bwMode="hidden">
              <a:xfrm>
                <a:off x="2940" y="1492"/>
                <a:ext cx="1004" cy="2379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4812"/>
                  <a:gd name="T1" fmla="*/ 4512 h 22305"/>
                  <a:gd name="T2" fmla="*/ 34801 w 34812"/>
                  <a:gd name="T3" fmla="*/ 22305 h 22305"/>
                  <a:gd name="T4" fmla="*/ 13212 w 34812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40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4" name="Freeform 127"/>
              <p:cNvSpPr>
                <a:spLocks/>
              </p:cNvSpPr>
              <p:nvPr/>
            </p:nvSpPr>
            <p:spPr bwMode="hidden">
              <a:xfrm>
                <a:off x="3300" y="2635"/>
                <a:ext cx="485" cy="1479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40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5" name="Freeform 128"/>
              <p:cNvSpPr>
                <a:spLocks/>
              </p:cNvSpPr>
              <p:nvPr/>
            </p:nvSpPr>
            <p:spPr bwMode="hidden">
              <a:xfrm rot="19660755" flipV="1">
                <a:off x="2547" y="2149"/>
                <a:ext cx="441" cy="838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40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6" name="Freeform 129"/>
              <p:cNvSpPr>
                <a:spLocks/>
              </p:cNvSpPr>
              <p:nvPr/>
            </p:nvSpPr>
            <p:spPr bwMode="hidden">
              <a:xfrm flipH="1">
                <a:off x="489" y="2503"/>
                <a:ext cx="1085" cy="1524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40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7" name="Freeform 130"/>
              <p:cNvSpPr>
                <a:spLocks/>
              </p:cNvSpPr>
              <p:nvPr/>
            </p:nvSpPr>
            <p:spPr bwMode="hidden">
              <a:xfrm flipH="1">
                <a:off x="1000" y="893"/>
                <a:ext cx="696" cy="1524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40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8" name="Freeform 131"/>
              <p:cNvSpPr>
                <a:spLocks/>
              </p:cNvSpPr>
              <p:nvPr/>
            </p:nvSpPr>
            <p:spPr bwMode="hidden">
              <a:xfrm>
                <a:off x="4401" y="2279"/>
                <a:ext cx="1007" cy="1600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40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9" name="Freeform 132"/>
              <p:cNvSpPr>
                <a:spLocks/>
              </p:cNvSpPr>
              <p:nvPr/>
            </p:nvSpPr>
            <p:spPr bwMode="hidden">
              <a:xfrm>
                <a:off x="3878" y="1470"/>
                <a:ext cx="1518" cy="1067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40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20" name="Freeform 133"/>
              <p:cNvSpPr>
                <a:spLocks/>
              </p:cNvSpPr>
              <p:nvPr/>
            </p:nvSpPr>
            <p:spPr bwMode="hidden">
              <a:xfrm>
                <a:off x="3934" y="337"/>
                <a:ext cx="664" cy="1434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40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21" name="Freeform 134"/>
              <p:cNvSpPr>
                <a:spLocks/>
              </p:cNvSpPr>
              <p:nvPr/>
            </p:nvSpPr>
            <p:spPr bwMode="hidden">
              <a:xfrm rot="1346631" flipH="1">
                <a:off x="1702" y="1506"/>
                <a:ext cx="440" cy="837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40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</p:grpSp>
      </p:grpSp>
      <p:sp>
        <p:nvSpPr>
          <p:cNvPr id="194695" name="Rectangle 135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27213"/>
            <a:ext cx="7772400" cy="1627187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94696" name="Rectangle 13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37" name="Rectangle 137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CC00"/>
              </a:solidFill>
            </a:endParaRPr>
          </a:p>
        </p:txBody>
      </p:sp>
      <p:sp>
        <p:nvSpPr>
          <p:cNvPr id="138" name="Rectangle 13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CC00"/>
              </a:solidFill>
            </a:endParaRPr>
          </a:p>
        </p:txBody>
      </p:sp>
      <p:sp>
        <p:nvSpPr>
          <p:cNvPr id="139" name="Rectangle 13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1E3AF4-7B2D-4D01-BCD6-059B55D80C05}" type="slidenum">
              <a:rPr lang="ru-RU">
                <a:solidFill>
                  <a:srgbClr val="FFCC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1707571"/>
      </p:ext>
    </p:extLst>
  </p:cSld>
  <p:clrMapOvr>
    <a:masterClrMapping/>
  </p:clrMapOvr>
  <p:transition>
    <p:sndAc>
      <p:endSnd/>
    </p:sndAc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679C97-A69E-4EBF-A88F-BD6E5F531F9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B27248-ABE2-403A-9E1A-7225291A056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4858381"/>
      </p:ext>
    </p:extLst>
  </p:cSld>
  <p:clrMapOvr>
    <a:masterClrMapping/>
  </p:clrMapOvr>
  <p:transition>
    <p:sndAc>
      <p:endSnd/>
    </p:sndAc>
  </p:transition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CC00"/>
              </a:solidFill>
            </a:endParaRPr>
          </a:p>
        </p:txBody>
      </p:sp>
      <p:sp>
        <p:nvSpPr>
          <p:cNvPr id="5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CC00"/>
              </a:solidFill>
            </a:endParaRPr>
          </a:p>
        </p:txBody>
      </p:sp>
      <p:sp>
        <p:nvSpPr>
          <p:cNvPr id="6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BA2FBA-E1BD-4CC5-B0B5-3354EF848D8B}" type="slidenum">
              <a:rPr lang="ru-RU">
                <a:solidFill>
                  <a:srgbClr val="FFCC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5796441"/>
      </p:ext>
    </p:extLst>
  </p:cSld>
  <p:clrMapOvr>
    <a:masterClrMapping/>
  </p:clrMapOvr>
  <p:transition>
    <p:sndAc>
      <p:endSnd/>
    </p:sndAc>
  </p:transition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CC00"/>
              </a:solidFill>
            </a:endParaRPr>
          </a:p>
        </p:txBody>
      </p:sp>
      <p:sp>
        <p:nvSpPr>
          <p:cNvPr id="5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CC00"/>
              </a:solidFill>
            </a:endParaRPr>
          </a:p>
        </p:txBody>
      </p:sp>
      <p:sp>
        <p:nvSpPr>
          <p:cNvPr id="6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C61895-D0D3-4EE7-846C-CA871BF6E2AA}" type="slidenum">
              <a:rPr lang="ru-RU">
                <a:solidFill>
                  <a:srgbClr val="FFCC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8200408"/>
      </p:ext>
    </p:extLst>
  </p:cSld>
  <p:clrMapOvr>
    <a:masterClrMapping/>
  </p:clrMapOvr>
  <p:transition>
    <p:sndAc>
      <p:endSnd/>
    </p:sndAc>
  </p:transition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CC00"/>
              </a:solidFill>
            </a:endParaRPr>
          </a:p>
        </p:txBody>
      </p:sp>
      <p:sp>
        <p:nvSpPr>
          <p:cNvPr id="6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CC00"/>
              </a:solidFill>
            </a:endParaRPr>
          </a:p>
        </p:txBody>
      </p:sp>
      <p:sp>
        <p:nvSpPr>
          <p:cNvPr id="7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4F37A-17A1-4470-B13A-E85313F6847B}" type="slidenum">
              <a:rPr lang="ru-RU">
                <a:solidFill>
                  <a:srgbClr val="FFCC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2038530"/>
      </p:ext>
    </p:extLst>
  </p:cSld>
  <p:clrMapOvr>
    <a:masterClrMapping/>
  </p:clrMapOvr>
  <p:transition>
    <p:sndAc>
      <p:endSnd/>
    </p:sndAc>
  </p:transition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CC00"/>
              </a:solidFill>
            </a:endParaRPr>
          </a:p>
        </p:txBody>
      </p:sp>
      <p:sp>
        <p:nvSpPr>
          <p:cNvPr id="8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CC00"/>
              </a:solidFill>
            </a:endParaRPr>
          </a:p>
        </p:txBody>
      </p:sp>
      <p:sp>
        <p:nvSpPr>
          <p:cNvPr id="9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D81B46-2BE2-4061-BC8D-B8B14ED8ECC0}" type="slidenum">
              <a:rPr lang="ru-RU">
                <a:solidFill>
                  <a:srgbClr val="FFCC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3409292"/>
      </p:ext>
    </p:extLst>
  </p:cSld>
  <p:clrMapOvr>
    <a:masterClrMapping/>
  </p:clrMapOvr>
  <p:transition>
    <p:sndAc>
      <p:endSnd/>
    </p:sndAc>
  </p:transition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CC00"/>
              </a:solidFill>
            </a:endParaRPr>
          </a:p>
        </p:txBody>
      </p:sp>
      <p:sp>
        <p:nvSpPr>
          <p:cNvPr id="4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CC00"/>
              </a:solidFill>
            </a:endParaRPr>
          </a:p>
        </p:txBody>
      </p:sp>
      <p:sp>
        <p:nvSpPr>
          <p:cNvPr id="5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B0203C-6EF8-4815-947D-91050BB18D95}" type="slidenum">
              <a:rPr lang="ru-RU">
                <a:solidFill>
                  <a:srgbClr val="FFCC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96194650"/>
      </p:ext>
    </p:extLst>
  </p:cSld>
  <p:clrMapOvr>
    <a:masterClrMapping/>
  </p:clrMapOvr>
  <p:transition>
    <p:sndAc>
      <p:endSnd/>
    </p:sndAc>
  </p:transition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CC00"/>
              </a:solidFill>
            </a:endParaRPr>
          </a:p>
        </p:txBody>
      </p:sp>
      <p:sp>
        <p:nvSpPr>
          <p:cNvPr id="3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CC00"/>
              </a:solidFill>
            </a:endParaRPr>
          </a:p>
        </p:txBody>
      </p:sp>
      <p:sp>
        <p:nvSpPr>
          <p:cNvPr id="4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10A4CB-7406-48EC-B1DF-E461CC4DC5B4}" type="slidenum">
              <a:rPr lang="ru-RU">
                <a:solidFill>
                  <a:srgbClr val="FFCC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90904644"/>
      </p:ext>
    </p:extLst>
  </p:cSld>
  <p:clrMapOvr>
    <a:masterClrMapping/>
  </p:clrMapOvr>
  <p:transition>
    <p:sndAc>
      <p:endSnd/>
    </p:sndAc>
  </p:transition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CC00"/>
              </a:solidFill>
            </a:endParaRPr>
          </a:p>
        </p:txBody>
      </p:sp>
      <p:sp>
        <p:nvSpPr>
          <p:cNvPr id="6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CC00"/>
              </a:solidFill>
            </a:endParaRPr>
          </a:p>
        </p:txBody>
      </p:sp>
      <p:sp>
        <p:nvSpPr>
          <p:cNvPr id="7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5AFBA5-7FB3-449F-B00D-8665E368EA80}" type="slidenum">
              <a:rPr lang="ru-RU">
                <a:solidFill>
                  <a:srgbClr val="FFCC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9863106"/>
      </p:ext>
    </p:extLst>
  </p:cSld>
  <p:clrMapOvr>
    <a:masterClrMapping/>
  </p:clrMapOvr>
  <p:transition>
    <p:sndAc>
      <p:endSnd/>
    </p:sndAc>
  </p:transition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CC00"/>
              </a:solidFill>
            </a:endParaRPr>
          </a:p>
        </p:txBody>
      </p:sp>
      <p:sp>
        <p:nvSpPr>
          <p:cNvPr id="6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CC00"/>
              </a:solidFill>
            </a:endParaRPr>
          </a:p>
        </p:txBody>
      </p:sp>
      <p:sp>
        <p:nvSpPr>
          <p:cNvPr id="7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5EB008-DDD4-4701-BEFF-22B6EAE86FAA}" type="slidenum">
              <a:rPr lang="ru-RU">
                <a:solidFill>
                  <a:srgbClr val="FFCC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2465820"/>
      </p:ext>
    </p:extLst>
  </p:cSld>
  <p:clrMapOvr>
    <a:masterClrMapping/>
  </p:clrMapOvr>
  <p:transition>
    <p:sndAc>
      <p:endSnd/>
    </p:sndAc>
  </p:transition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CC00"/>
              </a:solidFill>
            </a:endParaRPr>
          </a:p>
        </p:txBody>
      </p:sp>
      <p:sp>
        <p:nvSpPr>
          <p:cNvPr id="5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CC00"/>
              </a:solidFill>
            </a:endParaRPr>
          </a:p>
        </p:txBody>
      </p:sp>
      <p:sp>
        <p:nvSpPr>
          <p:cNvPr id="6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47014A-79DA-4984-AA82-6FF3FD146E70}" type="slidenum">
              <a:rPr lang="ru-RU">
                <a:solidFill>
                  <a:srgbClr val="FFCC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0546269"/>
      </p:ext>
    </p:extLst>
  </p:cSld>
  <p:clrMapOvr>
    <a:masterClrMapping/>
  </p:clrMapOvr>
  <p:transition>
    <p:sndAc>
      <p:endSnd/>
    </p:sndAc>
  </p:transition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301625"/>
            <a:ext cx="1943100" cy="57943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301625"/>
            <a:ext cx="5676900" cy="57943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CC00"/>
              </a:solidFill>
            </a:endParaRPr>
          </a:p>
        </p:txBody>
      </p:sp>
      <p:sp>
        <p:nvSpPr>
          <p:cNvPr id="5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CC00"/>
              </a:solidFill>
            </a:endParaRPr>
          </a:p>
        </p:txBody>
      </p:sp>
      <p:sp>
        <p:nvSpPr>
          <p:cNvPr id="6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DB462-DEDD-4D24-99D1-432BCD38887F}" type="slidenum">
              <a:rPr lang="ru-RU">
                <a:solidFill>
                  <a:srgbClr val="FFCC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090169"/>
      </p:ext>
    </p:extLst>
  </p:cSld>
  <p:clrMapOvr>
    <a:masterClrMapping/>
  </p:clrMapOvr>
  <p:transition>
    <p:sndAc>
      <p:endSnd/>
    </p:sndAc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AAC903-871C-45AA-B8D2-55AF028A70E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FE4086-4325-42E1-9195-7478A782453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09857430"/>
      </p:ext>
    </p:extLst>
  </p:cSld>
  <p:clrMapOvr>
    <a:masterClrMapping/>
  </p:clrMapOvr>
  <p:transition>
    <p:sndAc>
      <p:endSnd/>
    </p:sndAc>
  </p:transition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942ECA-02AA-49CF-8735-DB938BCCC4D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1A15F2-A697-4C13-A57C-99FC3149D45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1623705"/>
      </p:ext>
    </p:extLst>
  </p:cSld>
  <p:clrMapOvr>
    <a:masterClrMapping/>
  </p:clrMapOvr>
  <p:transition>
    <p:sndAc>
      <p:endSnd/>
    </p:sndAc>
  </p:transition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491336-DE82-44B2-B082-32B032F0413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267D48-FA46-4150-AAE8-2B154C0FC26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3437574"/>
      </p:ext>
    </p:extLst>
  </p:cSld>
  <p:clrMapOvr>
    <a:masterClrMapping/>
  </p:clrMapOvr>
  <p:transition>
    <p:sndAc>
      <p:endSnd/>
    </p:sndAc>
  </p:transition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220C54-5855-4272-A5BE-032F8001E1F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413679-7D93-4603-B6EC-2F39C7EC666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06947370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61378A-0FF2-4354-98E4-22B7485C4E4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798728-9644-4420-95BB-62CD689E2F9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91933436"/>
      </p:ext>
    </p:extLst>
  </p:cSld>
  <p:clrMapOvr>
    <a:masterClrMapping/>
  </p:clrMapOvr>
  <p:transition>
    <p:sndAc>
      <p:endSnd/>
    </p:sndAc>
  </p:transition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659E8A-13FF-47D2-B25D-F102978C67F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B87832-CF6C-47F0-B6C6-3E7088E37D8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16500572"/>
      </p:ext>
    </p:extLst>
  </p:cSld>
  <p:clrMapOvr>
    <a:masterClrMapping/>
  </p:clrMapOvr>
  <p:transition>
    <p:sndAc>
      <p:endSnd/>
    </p:sndAc>
  </p:transition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EB76C0-6C65-4186-A925-2EC5A42F213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AACE19-CECD-4AF3-B340-6CBC7ABEFA5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6774618"/>
      </p:ext>
    </p:extLst>
  </p:cSld>
  <p:clrMapOvr>
    <a:masterClrMapping/>
  </p:clrMapOvr>
  <p:transition>
    <p:sndAc>
      <p:endSnd/>
    </p:sndAc>
  </p:transition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DB78A1-7E19-42B7-BF31-B31DDD7351E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A26C26-03D3-4D3A-9E4C-0576E6E49A3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3821392"/>
      </p:ext>
    </p:extLst>
  </p:cSld>
  <p:clrMapOvr>
    <a:masterClrMapping/>
  </p:clrMapOvr>
  <p:transition>
    <p:sndAc>
      <p:endSnd/>
    </p:sndAc>
  </p:transition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8FDA5-EC54-4CC7-8975-675AD57592A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9A067B-5894-4B31-AB8D-3819D634AC5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1295107"/>
      </p:ext>
    </p:extLst>
  </p:cSld>
  <p:clrMapOvr>
    <a:masterClrMapping/>
  </p:clrMapOvr>
  <p:transition>
    <p:sndAc>
      <p:endSnd/>
    </p:sndAc>
  </p:transition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4FA96F-4850-49D9-885F-981ECC1A79E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D842A9-8F16-41D0-99DA-C7ADA73D71B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52224550"/>
      </p:ext>
    </p:extLst>
  </p:cSld>
  <p:clrMapOvr>
    <a:masterClrMapping/>
  </p:clrMapOvr>
  <p:transition>
    <p:sndAc>
      <p:endSnd/>
    </p:sndAc>
  </p:transition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0F5612-62EA-44FE-A7BB-CC18055216D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361993-C08A-4EB5-A494-95B95F2015F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8208436"/>
      </p:ext>
    </p:extLst>
  </p:cSld>
  <p:clrMapOvr>
    <a:masterClrMapping/>
  </p:clrMapOvr>
  <p:transition>
    <p:sndAc>
      <p:endSnd/>
    </p:sndAc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4F64E4-432C-4EA9-B45E-10DB2BB40B2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8ECA3A-3B2B-4A0D-877B-4516444F144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5168816"/>
      </p:ext>
    </p:extLst>
  </p:cSld>
  <p:clrMapOvr>
    <a:masterClrMapping/>
  </p:clrMapOvr>
  <p:transition>
    <p:sndAc>
      <p:endSnd/>
    </p:sndAc>
  </p:transition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DC94B5-5953-4746-B517-DAF9A283714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CDA102-05C6-4986-AC37-785ACCDD0BB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07815673"/>
      </p:ext>
    </p:extLst>
  </p:cSld>
  <p:clrMapOvr>
    <a:masterClrMapping/>
  </p:clrMapOvr>
  <p:transition>
    <p:sndAc>
      <p:endSnd/>
    </p:sndAc>
  </p:transition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8805863" cy="6858000"/>
            <a:chOff x="0" y="0"/>
            <a:chExt cx="5547" cy="4320"/>
          </a:xfrm>
        </p:grpSpPr>
        <p:grpSp>
          <p:nvGrpSpPr>
            <p:cNvPr id="3" name="Group 3"/>
            <p:cNvGrpSpPr>
              <a:grpSpLocks/>
            </p:cNvGrpSpPr>
            <p:nvPr userDrawn="1"/>
          </p:nvGrpSpPr>
          <p:grpSpPr bwMode="auto">
            <a:xfrm rot="-215207">
              <a:off x="3691" y="233"/>
              <a:ext cx="1856" cy="3626"/>
              <a:chOff x="3010" y="777"/>
              <a:chExt cx="1856" cy="3626"/>
            </a:xfrm>
          </p:grpSpPr>
          <p:sp>
            <p:nvSpPr>
              <p:cNvPr id="39" name="Freeform 4"/>
              <p:cNvSpPr>
                <a:spLocks/>
              </p:cNvSpPr>
              <p:nvPr userDrawn="1"/>
            </p:nvSpPr>
            <p:spPr bwMode="ltGray">
              <a:xfrm rot="12185230" flipV="1">
                <a:off x="3533" y="777"/>
                <a:ext cx="1333" cy="1485"/>
              </a:xfrm>
              <a:custGeom>
                <a:avLst/>
                <a:gdLst/>
                <a:ahLst/>
                <a:cxnLst>
                  <a:cxn ang="0">
                    <a:pos x="16" y="370"/>
                  </a:cxn>
                  <a:cxn ang="0">
                    <a:pos x="6" y="341"/>
                  </a:cxn>
                  <a:cxn ang="0">
                    <a:pos x="0" y="289"/>
                  </a:cxn>
                  <a:cxn ang="0">
                    <a:pos x="4" y="222"/>
                  </a:cxn>
                  <a:cxn ang="0">
                    <a:pos x="25" y="151"/>
                  </a:cxn>
                  <a:cxn ang="0">
                    <a:pos x="69" y="84"/>
                  </a:cxn>
                  <a:cxn ang="0">
                    <a:pos x="142" y="31"/>
                  </a:cxn>
                  <a:cxn ang="0">
                    <a:pos x="247" y="2"/>
                  </a:cxn>
                  <a:cxn ang="0">
                    <a:pos x="380" y="9"/>
                  </a:cxn>
                  <a:cxn ang="0">
                    <a:pos x="484" y="68"/>
                  </a:cxn>
                  <a:cxn ang="0">
                    <a:pos x="554" y="165"/>
                  </a:cxn>
                  <a:cxn ang="0">
                    <a:pos x="591" y="284"/>
                  </a:cxn>
                  <a:cxn ang="0">
                    <a:pos x="595" y="409"/>
                  </a:cxn>
                  <a:cxn ang="0">
                    <a:pos x="566" y="525"/>
                  </a:cxn>
                  <a:cxn ang="0">
                    <a:pos x="507" y="615"/>
                  </a:cxn>
                  <a:cxn ang="0">
                    <a:pos x="417" y="663"/>
                  </a:cxn>
                  <a:cxn ang="0">
                    <a:pos x="389" y="659"/>
                  </a:cxn>
                  <a:cxn ang="0">
                    <a:pos x="441" y="617"/>
                  </a:cxn>
                  <a:cxn ang="0">
                    <a:pos x="482" y="544"/>
                  </a:cxn>
                  <a:cxn ang="0">
                    <a:pos x="509" y="454"/>
                  </a:cxn>
                  <a:cxn ang="0">
                    <a:pos x="520" y="355"/>
                  </a:cxn>
                  <a:cxn ang="0">
                    <a:pos x="514" y="258"/>
                  </a:cxn>
                  <a:cxn ang="0">
                    <a:pos x="485" y="174"/>
                  </a:cxn>
                  <a:cxn ang="0">
                    <a:pos x="433" y="112"/>
                  </a:cxn>
                  <a:cxn ang="0">
                    <a:pos x="341" y="75"/>
                  </a:cxn>
                  <a:cxn ang="0">
                    <a:pos x="246" y="61"/>
                  </a:cxn>
                  <a:cxn ang="0">
                    <a:pos x="174" y="71"/>
                  </a:cxn>
                  <a:cxn ang="0">
                    <a:pos x="121" y="101"/>
                  </a:cxn>
                  <a:cxn ang="0">
                    <a:pos x="84" y="149"/>
                  </a:cxn>
                  <a:cxn ang="0">
                    <a:pos x="57" y="206"/>
                  </a:cxn>
                  <a:cxn ang="0">
                    <a:pos x="40" y="272"/>
                  </a:cxn>
                  <a:cxn ang="0">
                    <a:pos x="28" y="339"/>
                  </a:cxn>
                </a:cxnLst>
                <a:rect l="0" t="0" r="r" b="b"/>
                <a:pathLst>
                  <a:path w="596" h="666">
                    <a:moveTo>
                      <a:pt x="22" y="372"/>
                    </a:moveTo>
                    <a:lnTo>
                      <a:pt x="16" y="370"/>
                    </a:lnTo>
                    <a:lnTo>
                      <a:pt x="10" y="360"/>
                    </a:lnTo>
                    <a:lnTo>
                      <a:pt x="6" y="341"/>
                    </a:lnTo>
                    <a:lnTo>
                      <a:pt x="1" y="318"/>
                    </a:lnTo>
                    <a:lnTo>
                      <a:pt x="0" y="289"/>
                    </a:lnTo>
                    <a:lnTo>
                      <a:pt x="0" y="257"/>
                    </a:lnTo>
                    <a:lnTo>
                      <a:pt x="4" y="222"/>
                    </a:lnTo>
                    <a:lnTo>
                      <a:pt x="13" y="187"/>
                    </a:lnTo>
                    <a:lnTo>
                      <a:pt x="25" y="151"/>
                    </a:lnTo>
                    <a:lnTo>
                      <a:pt x="45" y="116"/>
                    </a:lnTo>
                    <a:lnTo>
                      <a:pt x="69" y="84"/>
                    </a:lnTo>
                    <a:lnTo>
                      <a:pt x="101" y="55"/>
                    </a:lnTo>
                    <a:lnTo>
                      <a:pt x="142" y="31"/>
                    </a:lnTo>
                    <a:lnTo>
                      <a:pt x="190" y="13"/>
                    </a:lnTo>
                    <a:lnTo>
                      <a:pt x="247" y="2"/>
                    </a:lnTo>
                    <a:lnTo>
                      <a:pt x="314" y="0"/>
                    </a:lnTo>
                    <a:lnTo>
                      <a:pt x="380" y="9"/>
                    </a:lnTo>
                    <a:lnTo>
                      <a:pt x="436" y="33"/>
                    </a:lnTo>
                    <a:lnTo>
                      <a:pt x="484" y="68"/>
                    </a:lnTo>
                    <a:lnTo>
                      <a:pt x="524" y="113"/>
                    </a:lnTo>
                    <a:lnTo>
                      <a:pt x="554" y="165"/>
                    </a:lnTo>
                    <a:lnTo>
                      <a:pt x="577" y="222"/>
                    </a:lnTo>
                    <a:lnTo>
                      <a:pt x="591" y="284"/>
                    </a:lnTo>
                    <a:lnTo>
                      <a:pt x="596" y="347"/>
                    </a:lnTo>
                    <a:lnTo>
                      <a:pt x="595" y="409"/>
                    </a:lnTo>
                    <a:lnTo>
                      <a:pt x="585" y="469"/>
                    </a:lnTo>
                    <a:lnTo>
                      <a:pt x="566" y="525"/>
                    </a:lnTo>
                    <a:lnTo>
                      <a:pt x="540" y="574"/>
                    </a:lnTo>
                    <a:lnTo>
                      <a:pt x="507" y="615"/>
                    </a:lnTo>
                    <a:lnTo>
                      <a:pt x="465" y="645"/>
                    </a:lnTo>
                    <a:lnTo>
                      <a:pt x="417" y="663"/>
                    </a:lnTo>
                    <a:lnTo>
                      <a:pt x="360" y="666"/>
                    </a:lnTo>
                    <a:lnTo>
                      <a:pt x="389" y="659"/>
                    </a:lnTo>
                    <a:lnTo>
                      <a:pt x="417" y="642"/>
                    </a:lnTo>
                    <a:lnTo>
                      <a:pt x="441" y="617"/>
                    </a:lnTo>
                    <a:lnTo>
                      <a:pt x="463" y="583"/>
                    </a:lnTo>
                    <a:lnTo>
                      <a:pt x="482" y="544"/>
                    </a:lnTo>
                    <a:lnTo>
                      <a:pt x="497" y="501"/>
                    </a:lnTo>
                    <a:lnTo>
                      <a:pt x="509" y="454"/>
                    </a:lnTo>
                    <a:lnTo>
                      <a:pt x="517" y="404"/>
                    </a:lnTo>
                    <a:lnTo>
                      <a:pt x="520" y="355"/>
                    </a:lnTo>
                    <a:lnTo>
                      <a:pt x="519" y="305"/>
                    </a:lnTo>
                    <a:lnTo>
                      <a:pt x="514" y="258"/>
                    </a:lnTo>
                    <a:lnTo>
                      <a:pt x="502" y="213"/>
                    </a:lnTo>
                    <a:lnTo>
                      <a:pt x="485" y="174"/>
                    </a:lnTo>
                    <a:lnTo>
                      <a:pt x="462" y="139"/>
                    </a:lnTo>
                    <a:lnTo>
                      <a:pt x="433" y="112"/>
                    </a:lnTo>
                    <a:lnTo>
                      <a:pt x="397" y="93"/>
                    </a:lnTo>
                    <a:lnTo>
                      <a:pt x="341" y="75"/>
                    </a:lnTo>
                    <a:lnTo>
                      <a:pt x="290" y="65"/>
                    </a:lnTo>
                    <a:lnTo>
                      <a:pt x="246" y="61"/>
                    </a:lnTo>
                    <a:lnTo>
                      <a:pt x="207" y="63"/>
                    </a:lnTo>
                    <a:lnTo>
                      <a:pt x="174" y="71"/>
                    </a:lnTo>
                    <a:lnTo>
                      <a:pt x="146" y="84"/>
                    </a:lnTo>
                    <a:lnTo>
                      <a:pt x="121" y="101"/>
                    </a:lnTo>
                    <a:lnTo>
                      <a:pt x="101" y="123"/>
                    </a:lnTo>
                    <a:lnTo>
                      <a:pt x="84" y="149"/>
                    </a:lnTo>
                    <a:lnTo>
                      <a:pt x="69" y="176"/>
                    </a:lnTo>
                    <a:lnTo>
                      <a:pt x="57" y="206"/>
                    </a:lnTo>
                    <a:lnTo>
                      <a:pt x="48" y="239"/>
                    </a:lnTo>
                    <a:lnTo>
                      <a:pt x="40" y="272"/>
                    </a:lnTo>
                    <a:lnTo>
                      <a:pt x="33" y="305"/>
                    </a:lnTo>
                    <a:lnTo>
                      <a:pt x="28" y="339"/>
                    </a:lnTo>
                    <a:lnTo>
                      <a:pt x="22" y="372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006699"/>
                  </a:solidFill>
                </a:endParaRPr>
              </a:p>
            </p:txBody>
          </p:sp>
          <p:sp>
            <p:nvSpPr>
              <p:cNvPr id="40" name="Freeform 5"/>
              <p:cNvSpPr>
                <a:spLocks/>
              </p:cNvSpPr>
              <p:nvPr userDrawn="1"/>
            </p:nvSpPr>
            <p:spPr bwMode="ltGray">
              <a:xfrm rot="12185230" flipV="1">
                <a:off x="4028" y="1801"/>
                <a:ext cx="571" cy="53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5"/>
                  </a:cxn>
                  <a:cxn ang="0">
                    <a:pos x="3" y="50"/>
                  </a:cxn>
                  <a:cxn ang="0">
                    <a:pos x="6" y="75"/>
                  </a:cxn>
                  <a:cxn ang="0">
                    <a:pos x="11" y="98"/>
                  </a:cxn>
                  <a:cxn ang="0">
                    <a:pos x="18" y="119"/>
                  </a:cxn>
                  <a:cxn ang="0">
                    <a:pos x="27" y="141"/>
                  </a:cxn>
                  <a:cxn ang="0">
                    <a:pos x="38" y="161"/>
                  </a:cxn>
                  <a:cxn ang="0">
                    <a:pos x="51" y="178"/>
                  </a:cxn>
                  <a:cxn ang="0">
                    <a:pos x="67" y="194"/>
                  </a:cxn>
                  <a:cxn ang="0">
                    <a:pos x="86" y="208"/>
                  </a:cxn>
                  <a:cxn ang="0">
                    <a:pos x="106" y="219"/>
                  </a:cxn>
                  <a:cxn ang="0">
                    <a:pos x="131" y="228"/>
                  </a:cxn>
                  <a:cxn ang="0">
                    <a:pos x="158" y="234"/>
                  </a:cxn>
                  <a:cxn ang="0">
                    <a:pos x="188" y="237"/>
                  </a:cxn>
                  <a:cxn ang="0">
                    <a:pos x="220" y="236"/>
                  </a:cxn>
                  <a:cxn ang="0">
                    <a:pos x="257" y="232"/>
                  </a:cxn>
                  <a:cxn ang="0">
                    <a:pos x="224" y="227"/>
                  </a:cxn>
                  <a:cxn ang="0">
                    <a:pos x="195" y="220"/>
                  </a:cxn>
                  <a:cxn ang="0">
                    <a:pos x="170" y="212"/>
                  </a:cxn>
                  <a:cxn ang="0">
                    <a:pos x="148" y="204"/>
                  </a:cxn>
                  <a:cxn ang="0">
                    <a:pos x="128" y="193"/>
                  </a:cxn>
                  <a:cxn ang="0">
                    <a:pos x="112" y="182"/>
                  </a:cxn>
                  <a:cxn ang="0">
                    <a:pos x="97" y="169"/>
                  </a:cxn>
                  <a:cxn ang="0">
                    <a:pos x="84" y="155"/>
                  </a:cxn>
                  <a:cxn ang="0">
                    <a:pos x="72" y="141"/>
                  </a:cxn>
                  <a:cxn ang="0">
                    <a:pos x="61" y="125"/>
                  </a:cxn>
                  <a:cxn ang="0">
                    <a:pos x="52" y="107"/>
                  </a:cxn>
                  <a:cxn ang="0">
                    <a:pos x="43" y="88"/>
                  </a:cxn>
                  <a:cxn ang="0">
                    <a:pos x="33" y="69"/>
                  </a:cxn>
                  <a:cxn ang="0">
                    <a:pos x="23" y="47"/>
                  </a:cxn>
                  <a:cxn ang="0">
                    <a:pos x="12" y="24"/>
                  </a:cxn>
                  <a:cxn ang="0">
                    <a:pos x="0" y="0"/>
                  </a:cxn>
                </a:cxnLst>
                <a:rect l="0" t="0" r="r" b="b"/>
                <a:pathLst>
                  <a:path w="257" h="237">
                    <a:moveTo>
                      <a:pt x="0" y="0"/>
                    </a:moveTo>
                    <a:lnTo>
                      <a:pt x="0" y="25"/>
                    </a:lnTo>
                    <a:lnTo>
                      <a:pt x="3" y="50"/>
                    </a:lnTo>
                    <a:lnTo>
                      <a:pt x="6" y="75"/>
                    </a:lnTo>
                    <a:lnTo>
                      <a:pt x="11" y="98"/>
                    </a:lnTo>
                    <a:lnTo>
                      <a:pt x="18" y="119"/>
                    </a:lnTo>
                    <a:lnTo>
                      <a:pt x="27" y="141"/>
                    </a:lnTo>
                    <a:lnTo>
                      <a:pt x="38" y="161"/>
                    </a:lnTo>
                    <a:lnTo>
                      <a:pt x="51" y="178"/>
                    </a:lnTo>
                    <a:lnTo>
                      <a:pt x="67" y="194"/>
                    </a:lnTo>
                    <a:lnTo>
                      <a:pt x="86" y="208"/>
                    </a:lnTo>
                    <a:lnTo>
                      <a:pt x="106" y="219"/>
                    </a:lnTo>
                    <a:lnTo>
                      <a:pt x="131" y="228"/>
                    </a:lnTo>
                    <a:lnTo>
                      <a:pt x="158" y="234"/>
                    </a:lnTo>
                    <a:lnTo>
                      <a:pt x="188" y="237"/>
                    </a:lnTo>
                    <a:lnTo>
                      <a:pt x="220" y="236"/>
                    </a:lnTo>
                    <a:lnTo>
                      <a:pt x="257" y="232"/>
                    </a:lnTo>
                    <a:lnTo>
                      <a:pt x="224" y="227"/>
                    </a:lnTo>
                    <a:lnTo>
                      <a:pt x="195" y="220"/>
                    </a:lnTo>
                    <a:lnTo>
                      <a:pt x="170" y="212"/>
                    </a:lnTo>
                    <a:lnTo>
                      <a:pt x="148" y="204"/>
                    </a:lnTo>
                    <a:lnTo>
                      <a:pt x="128" y="193"/>
                    </a:lnTo>
                    <a:lnTo>
                      <a:pt x="112" y="182"/>
                    </a:lnTo>
                    <a:lnTo>
                      <a:pt x="97" y="169"/>
                    </a:lnTo>
                    <a:lnTo>
                      <a:pt x="84" y="155"/>
                    </a:lnTo>
                    <a:lnTo>
                      <a:pt x="72" y="141"/>
                    </a:lnTo>
                    <a:lnTo>
                      <a:pt x="61" y="125"/>
                    </a:lnTo>
                    <a:lnTo>
                      <a:pt x="52" y="107"/>
                    </a:lnTo>
                    <a:lnTo>
                      <a:pt x="43" y="88"/>
                    </a:lnTo>
                    <a:lnTo>
                      <a:pt x="33" y="69"/>
                    </a:lnTo>
                    <a:lnTo>
                      <a:pt x="23" y="47"/>
                    </a:lnTo>
                    <a:lnTo>
                      <a:pt x="12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006699"/>
                  </a:solidFill>
                </a:endParaRPr>
              </a:p>
            </p:txBody>
          </p:sp>
          <p:sp>
            <p:nvSpPr>
              <p:cNvPr id="41" name="Freeform 6"/>
              <p:cNvSpPr>
                <a:spLocks/>
              </p:cNvSpPr>
              <p:nvPr userDrawn="1"/>
            </p:nvSpPr>
            <p:spPr bwMode="ltGray">
              <a:xfrm rot="12185230" flipV="1">
                <a:off x="3638" y="2166"/>
                <a:ext cx="277" cy="249"/>
              </a:xfrm>
              <a:custGeom>
                <a:avLst/>
                <a:gdLst/>
                <a:ahLst/>
                <a:cxnLst>
                  <a:cxn ang="0">
                    <a:pos x="77" y="0"/>
                  </a:cxn>
                  <a:cxn ang="0">
                    <a:pos x="124" y="108"/>
                  </a:cxn>
                  <a:cxn ang="0">
                    <a:pos x="120" y="107"/>
                  </a:cxn>
                  <a:cxn ang="0">
                    <a:pos x="107" y="105"/>
                  </a:cxn>
                  <a:cxn ang="0">
                    <a:pos x="89" y="101"/>
                  </a:cxn>
                  <a:cxn ang="0">
                    <a:pos x="68" y="99"/>
                  </a:cxn>
                  <a:cxn ang="0">
                    <a:pos x="45" y="97"/>
                  </a:cxn>
                  <a:cxn ang="0">
                    <a:pos x="25" y="98"/>
                  </a:cxn>
                  <a:cxn ang="0">
                    <a:pos x="9" y="102"/>
                  </a:cxn>
                  <a:cxn ang="0">
                    <a:pos x="0" y="110"/>
                  </a:cxn>
                  <a:cxn ang="0">
                    <a:pos x="4" y="98"/>
                  </a:cxn>
                  <a:cxn ang="0">
                    <a:pos x="8" y="89"/>
                  </a:cxn>
                  <a:cxn ang="0">
                    <a:pos x="16" y="82"/>
                  </a:cxn>
                  <a:cxn ang="0">
                    <a:pos x="25" y="76"/>
                  </a:cxn>
                  <a:cxn ang="0">
                    <a:pos x="36" y="72"/>
                  </a:cxn>
                  <a:cxn ang="0">
                    <a:pos x="47" y="71"/>
                  </a:cxn>
                  <a:cxn ang="0">
                    <a:pos x="59" y="71"/>
                  </a:cxn>
                  <a:cxn ang="0">
                    <a:pos x="72" y="74"/>
                  </a:cxn>
                  <a:cxn ang="0">
                    <a:pos x="73" y="71"/>
                  </a:cxn>
                  <a:cxn ang="0">
                    <a:pos x="70" y="56"/>
                  </a:cxn>
                  <a:cxn ang="0">
                    <a:pos x="67" y="38"/>
                  </a:cxn>
                  <a:cxn ang="0">
                    <a:pos x="65" y="30"/>
                  </a:cxn>
                  <a:cxn ang="0">
                    <a:pos x="63" y="30"/>
                  </a:cxn>
                  <a:cxn ang="0">
                    <a:pos x="61" y="29"/>
                  </a:cxn>
                  <a:cxn ang="0">
                    <a:pos x="59" y="26"/>
                  </a:cxn>
                  <a:cxn ang="0">
                    <a:pos x="57" y="23"/>
                  </a:cxn>
                  <a:cxn ang="0">
                    <a:pos x="57" y="19"/>
                  </a:cxn>
                  <a:cxn ang="0">
                    <a:pos x="59" y="14"/>
                  </a:cxn>
                  <a:cxn ang="0">
                    <a:pos x="66" y="8"/>
                  </a:cxn>
                  <a:cxn ang="0">
                    <a:pos x="77" y="0"/>
                  </a:cxn>
                </a:cxnLst>
                <a:rect l="0" t="0" r="r" b="b"/>
                <a:pathLst>
                  <a:path w="124" h="110">
                    <a:moveTo>
                      <a:pt x="77" y="0"/>
                    </a:moveTo>
                    <a:lnTo>
                      <a:pt x="124" y="108"/>
                    </a:lnTo>
                    <a:lnTo>
                      <a:pt x="120" y="107"/>
                    </a:lnTo>
                    <a:lnTo>
                      <a:pt x="107" y="105"/>
                    </a:lnTo>
                    <a:lnTo>
                      <a:pt x="89" y="101"/>
                    </a:lnTo>
                    <a:lnTo>
                      <a:pt x="68" y="99"/>
                    </a:lnTo>
                    <a:lnTo>
                      <a:pt x="45" y="97"/>
                    </a:lnTo>
                    <a:lnTo>
                      <a:pt x="25" y="98"/>
                    </a:lnTo>
                    <a:lnTo>
                      <a:pt x="9" y="102"/>
                    </a:lnTo>
                    <a:lnTo>
                      <a:pt x="0" y="110"/>
                    </a:lnTo>
                    <a:lnTo>
                      <a:pt x="4" y="98"/>
                    </a:lnTo>
                    <a:lnTo>
                      <a:pt x="8" y="89"/>
                    </a:lnTo>
                    <a:lnTo>
                      <a:pt x="16" y="82"/>
                    </a:lnTo>
                    <a:lnTo>
                      <a:pt x="25" y="76"/>
                    </a:lnTo>
                    <a:lnTo>
                      <a:pt x="36" y="72"/>
                    </a:lnTo>
                    <a:lnTo>
                      <a:pt x="47" y="71"/>
                    </a:lnTo>
                    <a:lnTo>
                      <a:pt x="59" y="71"/>
                    </a:lnTo>
                    <a:lnTo>
                      <a:pt x="72" y="74"/>
                    </a:lnTo>
                    <a:lnTo>
                      <a:pt x="73" y="71"/>
                    </a:lnTo>
                    <a:lnTo>
                      <a:pt x="70" y="56"/>
                    </a:lnTo>
                    <a:lnTo>
                      <a:pt x="67" y="38"/>
                    </a:lnTo>
                    <a:lnTo>
                      <a:pt x="65" y="30"/>
                    </a:lnTo>
                    <a:lnTo>
                      <a:pt x="63" y="30"/>
                    </a:lnTo>
                    <a:lnTo>
                      <a:pt x="61" y="29"/>
                    </a:lnTo>
                    <a:lnTo>
                      <a:pt x="59" y="26"/>
                    </a:lnTo>
                    <a:lnTo>
                      <a:pt x="57" y="23"/>
                    </a:lnTo>
                    <a:lnTo>
                      <a:pt x="57" y="19"/>
                    </a:lnTo>
                    <a:lnTo>
                      <a:pt x="59" y="14"/>
                    </a:lnTo>
                    <a:lnTo>
                      <a:pt x="66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006699"/>
                  </a:solidFill>
                </a:endParaRPr>
              </a:p>
            </p:txBody>
          </p:sp>
          <p:sp>
            <p:nvSpPr>
              <p:cNvPr id="42" name="Freeform 7"/>
              <p:cNvSpPr>
                <a:spLocks/>
              </p:cNvSpPr>
              <p:nvPr userDrawn="1"/>
            </p:nvSpPr>
            <p:spPr bwMode="ltGray">
              <a:xfrm rot="12185230" flipV="1">
                <a:off x="3978" y="976"/>
                <a:ext cx="245" cy="34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1"/>
                  </a:cxn>
                  <a:cxn ang="0">
                    <a:pos x="18" y="5"/>
                  </a:cxn>
                  <a:cxn ang="0">
                    <a:pos x="37" y="12"/>
                  </a:cxn>
                  <a:cxn ang="0">
                    <a:pos x="58" y="24"/>
                  </a:cxn>
                  <a:cxn ang="0">
                    <a:pos x="78" y="44"/>
                  </a:cxn>
                  <a:cxn ang="0">
                    <a:pos x="96" y="71"/>
                  </a:cxn>
                  <a:cxn ang="0">
                    <a:pos x="107" y="108"/>
                  </a:cxn>
                  <a:cxn ang="0">
                    <a:pos x="109" y="156"/>
                  </a:cxn>
                  <a:cxn ang="0">
                    <a:pos x="105" y="156"/>
                  </a:cxn>
                  <a:cxn ang="0">
                    <a:pos x="99" y="156"/>
                  </a:cxn>
                  <a:cxn ang="0">
                    <a:pos x="93" y="156"/>
                  </a:cxn>
                  <a:cxn ang="0">
                    <a:pos x="87" y="154"/>
                  </a:cxn>
                  <a:cxn ang="0">
                    <a:pos x="81" y="153"/>
                  </a:cxn>
                  <a:cxn ang="0">
                    <a:pos x="74" y="150"/>
                  </a:cxn>
                  <a:cxn ang="0">
                    <a:pos x="66" y="145"/>
                  </a:cxn>
                  <a:cxn ang="0">
                    <a:pos x="58" y="139"/>
                  </a:cxn>
                  <a:cxn ang="0">
                    <a:pos x="53" y="126"/>
                  </a:cxn>
                  <a:cxn ang="0">
                    <a:pos x="53" y="111"/>
                  </a:cxn>
                  <a:cxn ang="0">
                    <a:pos x="56" y="96"/>
                  </a:cxn>
                  <a:cxn ang="0">
                    <a:pos x="59" y="80"/>
                  </a:cxn>
                  <a:cxn ang="0">
                    <a:pos x="56" y="62"/>
                  </a:cxn>
                  <a:cxn ang="0">
                    <a:pos x="48" y="43"/>
                  </a:cxn>
                  <a:cxn ang="0">
                    <a:pos x="31" y="23"/>
                  </a:cxn>
                  <a:cxn ang="0">
                    <a:pos x="0" y="0"/>
                  </a:cxn>
                </a:cxnLst>
                <a:rect l="0" t="0" r="r" b="b"/>
                <a:pathLst>
                  <a:path w="109" h="156">
                    <a:moveTo>
                      <a:pt x="0" y="0"/>
                    </a:moveTo>
                    <a:lnTo>
                      <a:pt x="5" y="1"/>
                    </a:lnTo>
                    <a:lnTo>
                      <a:pt x="18" y="5"/>
                    </a:lnTo>
                    <a:lnTo>
                      <a:pt x="37" y="12"/>
                    </a:lnTo>
                    <a:lnTo>
                      <a:pt x="58" y="24"/>
                    </a:lnTo>
                    <a:lnTo>
                      <a:pt x="78" y="44"/>
                    </a:lnTo>
                    <a:lnTo>
                      <a:pt x="96" y="71"/>
                    </a:lnTo>
                    <a:lnTo>
                      <a:pt x="107" y="108"/>
                    </a:lnTo>
                    <a:lnTo>
                      <a:pt x="109" y="156"/>
                    </a:lnTo>
                    <a:lnTo>
                      <a:pt x="105" y="156"/>
                    </a:lnTo>
                    <a:lnTo>
                      <a:pt x="99" y="156"/>
                    </a:lnTo>
                    <a:lnTo>
                      <a:pt x="93" y="156"/>
                    </a:lnTo>
                    <a:lnTo>
                      <a:pt x="87" y="154"/>
                    </a:lnTo>
                    <a:lnTo>
                      <a:pt x="81" y="153"/>
                    </a:lnTo>
                    <a:lnTo>
                      <a:pt x="74" y="150"/>
                    </a:lnTo>
                    <a:lnTo>
                      <a:pt x="66" y="145"/>
                    </a:lnTo>
                    <a:lnTo>
                      <a:pt x="58" y="139"/>
                    </a:lnTo>
                    <a:lnTo>
                      <a:pt x="53" y="126"/>
                    </a:lnTo>
                    <a:lnTo>
                      <a:pt x="53" y="111"/>
                    </a:lnTo>
                    <a:lnTo>
                      <a:pt x="56" y="96"/>
                    </a:lnTo>
                    <a:lnTo>
                      <a:pt x="59" y="80"/>
                    </a:lnTo>
                    <a:lnTo>
                      <a:pt x="56" y="62"/>
                    </a:lnTo>
                    <a:lnTo>
                      <a:pt x="48" y="43"/>
                    </a:lnTo>
                    <a:lnTo>
                      <a:pt x="31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006699"/>
                  </a:solidFill>
                </a:endParaRPr>
              </a:p>
            </p:txBody>
          </p:sp>
          <p:sp>
            <p:nvSpPr>
              <p:cNvPr id="43" name="Freeform 8"/>
              <p:cNvSpPr>
                <a:spLocks/>
              </p:cNvSpPr>
              <p:nvPr userDrawn="1"/>
            </p:nvSpPr>
            <p:spPr bwMode="ltGray">
              <a:xfrm rot="12185230" flipV="1">
                <a:off x="3844" y="2207"/>
                <a:ext cx="103" cy="209"/>
              </a:xfrm>
              <a:custGeom>
                <a:avLst/>
                <a:gdLst/>
                <a:ahLst/>
                <a:cxnLst>
                  <a:cxn ang="0">
                    <a:pos x="31" y="0"/>
                  </a:cxn>
                  <a:cxn ang="0">
                    <a:pos x="20" y="38"/>
                  </a:cxn>
                  <a:cxn ang="0">
                    <a:pos x="15" y="62"/>
                  </a:cxn>
                  <a:cxn ang="0">
                    <a:pos x="11" y="79"/>
                  </a:cxn>
                  <a:cxn ang="0">
                    <a:pos x="0" y="94"/>
                  </a:cxn>
                  <a:cxn ang="0">
                    <a:pos x="12" y="88"/>
                  </a:cxn>
                  <a:cxn ang="0">
                    <a:pos x="23" y="80"/>
                  </a:cxn>
                  <a:cxn ang="0">
                    <a:pos x="32" y="69"/>
                  </a:cxn>
                  <a:cxn ang="0">
                    <a:pos x="40" y="57"/>
                  </a:cxn>
                  <a:cxn ang="0">
                    <a:pos x="45" y="44"/>
                  </a:cxn>
                  <a:cxn ang="0">
                    <a:pos x="46" y="30"/>
                  </a:cxn>
                  <a:cxn ang="0">
                    <a:pos x="42" y="15"/>
                  </a:cxn>
                  <a:cxn ang="0">
                    <a:pos x="31" y="0"/>
                  </a:cxn>
                </a:cxnLst>
                <a:rect l="0" t="0" r="r" b="b"/>
                <a:pathLst>
                  <a:path w="46" h="94">
                    <a:moveTo>
                      <a:pt x="31" y="0"/>
                    </a:moveTo>
                    <a:lnTo>
                      <a:pt x="20" y="38"/>
                    </a:lnTo>
                    <a:lnTo>
                      <a:pt x="15" y="62"/>
                    </a:lnTo>
                    <a:lnTo>
                      <a:pt x="11" y="79"/>
                    </a:lnTo>
                    <a:lnTo>
                      <a:pt x="0" y="94"/>
                    </a:lnTo>
                    <a:lnTo>
                      <a:pt x="12" y="88"/>
                    </a:lnTo>
                    <a:lnTo>
                      <a:pt x="23" y="80"/>
                    </a:lnTo>
                    <a:lnTo>
                      <a:pt x="32" y="69"/>
                    </a:lnTo>
                    <a:lnTo>
                      <a:pt x="40" y="57"/>
                    </a:lnTo>
                    <a:lnTo>
                      <a:pt x="45" y="44"/>
                    </a:lnTo>
                    <a:lnTo>
                      <a:pt x="46" y="30"/>
                    </a:lnTo>
                    <a:lnTo>
                      <a:pt x="42" y="1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006699"/>
                  </a:solidFill>
                </a:endParaRPr>
              </a:p>
            </p:txBody>
          </p:sp>
          <p:sp>
            <p:nvSpPr>
              <p:cNvPr id="44" name="Freeform 9"/>
              <p:cNvSpPr>
                <a:spLocks/>
              </p:cNvSpPr>
              <p:nvPr userDrawn="1"/>
            </p:nvSpPr>
            <p:spPr bwMode="ltGray">
              <a:xfrm rot="12185230" flipV="1">
                <a:off x="3894" y="1325"/>
                <a:ext cx="120" cy="9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6" y="3"/>
                  </a:cxn>
                  <a:cxn ang="0">
                    <a:pos x="13" y="8"/>
                  </a:cxn>
                  <a:cxn ang="0">
                    <a:pos x="21" y="12"/>
                  </a:cxn>
                  <a:cxn ang="0">
                    <a:pos x="29" y="15"/>
                  </a:cxn>
                  <a:cxn ang="0">
                    <a:pos x="38" y="17"/>
                  </a:cxn>
                  <a:cxn ang="0">
                    <a:pos x="46" y="18"/>
                  </a:cxn>
                  <a:cxn ang="0">
                    <a:pos x="54" y="16"/>
                  </a:cxn>
                  <a:cxn ang="0">
                    <a:pos x="53" y="25"/>
                  </a:cxn>
                  <a:cxn ang="0">
                    <a:pos x="50" y="33"/>
                  </a:cxn>
                  <a:cxn ang="0">
                    <a:pos x="44" y="38"/>
                  </a:cxn>
                  <a:cxn ang="0">
                    <a:pos x="37" y="40"/>
                  </a:cxn>
                  <a:cxn ang="0">
                    <a:pos x="28" y="39"/>
                  </a:cxn>
                  <a:cxn ang="0">
                    <a:pos x="19" y="32"/>
                  </a:cxn>
                  <a:cxn ang="0">
                    <a:pos x="10" y="20"/>
                  </a:cxn>
                  <a:cxn ang="0">
                    <a:pos x="0" y="0"/>
                  </a:cxn>
                </a:cxnLst>
                <a:rect l="0" t="0" r="r" b="b"/>
                <a:pathLst>
                  <a:path w="54" h="40">
                    <a:moveTo>
                      <a:pt x="0" y="0"/>
                    </a:moveTo>
                    <a:lnTo>
                      <a:pt x="1" y="1"/>
                    </a:lnTo>
                    <a:lnTo>
                      <a:pt x="6" y="3"/>
                    </a:lnTo>
                    <a:lnTo>
                      <a:pt x="13" y="8"/>
                    </a:lnTo>
                    <a:lnTo>
                      <a:pt x="21" y="12"/>
                    </a:lnTo>
                    <a:lnTo>
                      <a:pt x="29" y="15"/>
                    </a:lnTo>
                    <a:lnTo>
                      <a:pt x="38" y="17"/>
                    </a:lnTo>
                    <a:lnTo>
                      <a:pt x="46" y="18"/>
                    </a:lnTo>
                    <a:lnTo>
                      <a:pt x="54" y="16"/>
                    </a:lnTo>
                    <a:lnTo>
                      <a:pt x="53" y="25"/>
                    </a:lnTo>
                    <a:lnTo>
                      <a:pt x="50" y="33"/>
                    </a:lnTo>
                    <a:lnTo>
                      <a:pt x="44" y="38"/>
                    </a:lnTo>
                    <a:lnTo>
                      <a:pt x="37" y="40"/>
                    </a:lnTo>
                    <a:lnTo>
                      <a:pt x="28" y="39"/>
                    </a:lnTo>
                    <a:lnTo>
                      <a:pt x="19" y="32"/>
                    </a:lnTo>
                    <a:lnTo>
                      <a:pt x="1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006699"/>
                  </a:solidFill>
                </a:endParaRPr>
              </a:p>
            </p:txBody>
          </p:sp>
          <p:sp>
            <p:nvSpPr>
              <p:cNvPr id="45" name="Freeform 10"/>
              <p:cNvSpPr>
                <a:spLocks/>
              </p:cNvSpPr>
              <p:nvPr userDrawn="1"/>
            </p:nvSpPr>
            <p:spPr bwMode="ltGray">
              <a:xfrm rot="12185230" flipV="1">
                <a:off x="3010" y="2344"/>
                <a:ext cx="330" cy="205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6"/>
                  </a:cxn>
                  <a:cxn ang="0">
                    <a:pos x="16" y="14"/>
                  </a:cxn>
                  <a:cxn ang="0">
                    <a:pos x="28" y="24"/>
                  </a:cxn>
                  <a:cxn ang="0">
                    <a:pos x="41" y="37"/>
                  </a:cxn>
                  <a:cxn ang="0">
                    <a:pos x="58" y="53"/>
                  </a:cxn>
                  <a:cxn ang="0">
                    <a:pos x="73" y="70"/>
                  </a:cxn>
                  <a:cxn ang="0">
                    <a:pos x="88" y="90"/>
                  </a:cxn>
                  <a:cxn ang="0">
                    <a:pos x="100" y="113"/>
                  </a:cxn>
                  <a:cxn ang="0">
                    <a:pos x="112" y="137"/>
                  </a:cxn>
                  <a:cxn ang="0">
                    <a:pos x="120" y="165"/>
                  </a:cxn>
                  <a:cxn ang="0">
                    <a:pos x="124" y="196"/>
                  </a:cxn>
                  <a:cxn ang="0">
                    <a:pos x="126" y="228"/>
                  </a:cxn>
                  <a:cxn ang="0">
                    <a:pos x="120" y="264"/>
                  </a:cxn>
                  <a:cxn ang="0">
                    <a:pos x="109" y="302"/>
                  </a:cxn>
                  <a:cxn ang="0">
                    <a:pos x="92" y="342"/>
                  </a:cxn>
                  <a:cxn ang="0">
                    <a:pos x="67" y="386"/>
                  </a:cxn>
                  <a:cxn ang="0">
                    <a:pos x="39" y="436"/>
                  </a:cxn>
                  <a:cxn ang="0">
                    <a:pos x="21" y="482"/>
                  </a:cxn>
                  <a:cxn ang="0">
                    <a:pos x="10" y="525"/>
                  </a:cxn>
                  <a:cxn ang="0">
                    <a:pos x="6" y="566"/>
                  </a:cxn>
                  <a:cxn ang="0">
                    <a:pos x="6" y="605"/>
                  </a:cxn>
                  <a:cxn ang="0">
                    <a:pos x="8" y="641"/>
                  </a:cxn>
                  <a:cxn ang="0">
                    <a:pos x="12" y="673"/>
                  </a:cxn>
                  <a:cxn ang="0">
                    <a:pos x="14" y="704"/>
                  </a:cxn>
                  <a:cxn ang="0">
                    <a:pos x="41" y="688"/>
                  </a:cxn>
                  <a:cxn ang="0">
                    <a:pos x="39" y="680"/>
                  </a:cxn>
                  <a:cxn ang="0">
                    <a:pos x="36" y="657"/>
                  </a:cxn>
                  <a:cxn ang="0">
                    <a:pos x="33" y="622"/>
                  </a:cxn>
                  <a:cxn ang="0">
                    <a:pos x="35" y="575"/>
                  </a:cxn>
                  <a:cxn ang="0">
                    <a:pos x="41" y="519"/>
                  </a:cxn>
                  <a:cxn ang="0">
                    <a:pos x="58" y="455"/>
                  </a:cxn>
                  <a:cxn ang="0">
                    <a:pos x="86" y="386"/>
                  </a:cxn>
                  <a:cxn ang="0">
                    <a:pos x="129" y="313"/>
                  </a:cxn>
                  <a:cxn ang="0">
                    <a:pos x="143" y="279"/>
                  </a:cxn>
                  <a:cxn ang="0">
                    <a:pos x="149" y="235"/>
                  </a:cxn>
                  <a:cxn ang="0">
                    <a:pos x="144" y="184"/>
                  </a:cxn>
                  <a:cxn ang="0">
                    <a:pos x="131" y="134"/>
                  </a:cxn>
                  <a:cxn ang="0">
                    <a:pos x="109" y="85"/>
                  </a:cxn>
                  <a:cxn ang="0">
                    <a:pos x="81" y="44"/>
                  </a:cxn>
                  <a:cxn ang="0">
                    <a:pos x="44" y="14"/>
                  </a:cxn>
                  <a:cxn ang="0">
                    <a:pos x="0" y="0"/>
                  </a:cxn>
                </a:cxnLst>
                <a:rect l="0" t="0" r="r" b="b"/>
                <a:pathLst>
                  <a:path w="149" h="704">
                    <a:moveTo>
                      <a:pt x="0" y="0"/>
                    </a:moveTo>
                    <a:lnTo>
                      <a:pt x="6" y="6"/>
                    </a:lnTo>
                    <a:lnTo>
                      <a:pt x="16" y="14"/>
                    </a:lnTo>
                    <a:lnTo>
                      <a:pt x="28" y="24"/>
                    </a:lnTo>
                    <a:lnTo>
                      <a:pt x="41" y="37"/>
                    </a:lnTo>
                    <a:lnTo>
                      <a:pt x="58" y="53"/>
                    </a:lnTo>
                    <a:lnTo>
                      <a:pt x="73" y="70"/>
                    </a:lnTo>
                    <a:lnTo>
                      <a:pt x="88" y="90"/>
                    </a:lnTo>
                    <a:lnTo>
                      <a:pt x="100" y="113"/>
                    </a:lnTo>
                    <a:lnTo>
                      <a:pt x="112" y="137"/>
                    </a:lnTo>
                    <a:lnTo>
                      <a:pt x="120" y="165"/>
                    </a:lnTo>
                    <a:lnTo>
                      <a:pt x="124" y="196"/>
                    </a:lnTo>
                    <a:lnTo>
                      <a:pt x="126" y="228"/>
                    </a:lnTo>
                    <a:lnTo>
                      <a:pt x="120" y="264"/>
                    </a:lnTo>
                    <a:lnTo>
                      <a:pt x="109" y="302"/>
                    </a:lnTo>
                    <a:lnTo>
                      <a:pt x="92" y="342"/>
                    </a:lnTo>
                    <a:lnTo>
                      <a:pt x="67" y="386"/>
                    </a:lnTo>
                    <a:lnTo>
                      <a:pt x="39" y="436"/>
                    </a:lnTo>
                    <a:lnTo>
                      <a:pt x="21" y="482"/>
                    </a:lnTo>
                    <a:lnTo>
                      <a:pt x="10" y="525"/>
                    </a:lnTo>
                    <a:lnTo>
                      <a:pt x="6" y="566"/>
                    </a:lnTo>
                    <a:lnTo>
                      <a:pt x="6" y="605"/>
                    </a:lnTo>
                    <a:lnTo>
                      <a:pt x="8" y="641"/>
                    </a:lnTo>
                    <a:lnTo>
                      <a:pt x="12" y="673"/>
                    </a:lnTo>
                    <a:lnTo>
                      <a:pt x="14" y="704"/>
                    </a:lnTo>
                    <a:lnTo>
                      <a:pt x="41" y="688"/>
                    </a:lnTo>
                    <a:lnTo>
                      <a:pt x="39" y="680"/>
                    </a:lnTo>
                    <a:lnTo>
                      <a:pt x="36" y="657"/>
                    </a:lnTo>
                    <a:lnTo>
                      <a:pt x="33" y="622"/>
                    </a:lnTo>
                    <a:lnTo>
                      <a:pt x="35" y="575"/>
                    </a:lnTo>
                    <a:lnTo>
                      <a:pt x="41" y="519"/>
                    </a:lnTo>
                    <a:lnTo>
                      <a:pt x="58" y="455"/>
                    </a:lnTo>
                    <a:lnTo>
                      <a:pt x="86" y="386"/>
                    </a:lnTo>
                    <a:lnTo>
                      <a:pt x="129" y="313"/>
                    </a:lnTo>
                    <a:lnTo>
                      <a:pt x="143" y="279"/>
                    </a:lnTo>
                    <a:lnTo>
                      <a:pt x="149" y="235"/>
                    </a:lnTo>
                    <a:lnTo>
                      <a:pt x="144" y="184"/>
                    </a:lnTo>
                    <a:lnTo>
                      <a:pt x="131" y="134"/>
                    </a:lnTo>
                    <a:lnTo>
                      <a:pt x="109" y="85"/>
                    </a:lnTo>
                    <a:lnTo>
                      <a:pt x="81" y="44"/>
                    </a:lnTo>
                    <a:lnTo>
                      <a:pt x="44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006699"/>
                  </a:solidFill>
                </a:endParaRPr>
              </a:p>
            </p:txBody>
          </p:sp>
        </p:grpSp>
        <p:sp>
          <p:nvSpPr>
            <p:cNvPr id="6" name="Freeform 11"/>
            <p:cNvSpPr>
              <a:spLocks/>
            </p:cNvSpPr>
            <p:nvPr userDrawn="1"/>
          </p:nvSpPr>
          <p:spPr bwMode="ltGray">
            <a:xfrm rot="373331" flipH="1">
              <a:off x="22" y="1957"/>
              <a:ext cx="323" cy="649"/>
            </a:xfrm>
            <a:custGeom>
              <a:avLst/>
              <a:gdLst/>
              <a:ahLst/>
              <a:cxnLst>
                <a:cxn ang="0">
                  <a:pos x="94" y="0"/>
                </a:cxn>
                <a:cxn ang="0">
                  <a:pos x="105" y="9"/>
                </a:cxn>
                <a:cxn ang="0">
                  <a:pos x="115" y="27"/>
                </a:cxn>
                <a:cxn ang="0">
                  <a:pos x="123" y="50"/>
                </a:cxn>
                <a:cxn ang="0">
                  <a:pos x="128" y="78"/>
                </a:cxn>
                <a:cxn ang="0">
                  <a:pos x="127" y="111"/>
                </a:cxn>
                <a:cxn ang="0">
                  <a:pos x="116" y="145"/>
                </a:cxn>
                <a:cxn ang="0">
                  <a:pos x="94" y="181"/>
                </a:cxn>
                <a:cxn ang="0">
                  <a:pos x="60" y="217"/>
                </a:cxn>
                <a:cxn ang="0">
                  <a:pos x="49" y="213"/>
                </a:cxn>
                <a:cxn ang="0">
                  <a:pos x="38" y="210"/>
                </a:cxn>
                <a:cxn ang="0">
                  <a:pos x="26" y="205"/>
                </a:cxn>
                <a:cxn ang="0">
                  <a:pos x="16" y="201"/>
                </a:cxn>
                <a:cxn ang="0">
                  <a:pos x="8" y="196"/>
                </a:cxn>
                <a:cxn ang="0">
                  <a:pos x="2" y="190"/>
                </a:cxn>
                <a:cxn ang="0">
                  <a:pos x="0" y="183"/>
                </a:cxn>
                <a:cxn ang="0">
                  <a:pos x="1" y="178"/>
                </a:cxn>
                <a:cxn ang="0">
                  <a:pos x="13" y="171"/>
                </a:cxn>
                <a:cxn ang="0">
                  <a:pos x="29" y="161"/>
                </a:cxn>
                <a:cxn ang="0">
                  <a:pos x="46" y="150"/>
                </a:cxn>
                <a:cxn ang="0">
                  <a:pos x="63" y="134"/>
                </a:cxn>
                <a:cxn ang="0">
                  <a:pos x="79" y="112"/>
                </a:cxn>
                <a:cxn ang="0">
                  <a:pos x="91" y="83"/>
                </a:cxn>
                <a:cxn ang="0">
                  <a:pos x="97" y="46"/>
                </a:cxn>
                <a:cxn ang="0">
                  <a:pos x="94" y="0"/>
                </a:cxn>
              </a:cxnLst>
              <a:rect l="0" t="0" r="r" b="b"/>
              <a:pathLst>
                <a:path w="128" h="217">
                  <a:moveTo>
                    <a:pt x="94" y="0"/>
                  </a:moveTo>
                  <a:lnTo>
                    <a:pt x="105" y="9"/>
                  </a:lnTo>
                  <a:lnTo>
                    <a:pt x="115" y="27"/>
                  </a:lnTo>
                  <a:lnTo>
                    <a:pt x="123" y="50"/>
                  </a:lnTo>
                  <a:lnTo>
                    <a:pt x="128" y="78"/>
                  </a:lnTo>
                  <a:lnTo>
                    <a:pt x="127" y="111"/>
                  </a:lnTo>
                  <a:lnTo>
                    <a:pt x="116" y="145"/>
                  </a:lnTo>
                  <a:lnTo>
                    <a:pt x="94" y="181"/>
                  </a:lnTo>
                  <a:lnTo>
                    <a:pt x="60" y="217"/>
                  </a:lnTo>
                  <a:lnTo>
                    <a:pt x="49" y="213"/>
                  </a:lnTo>
                  <a:lnTo>
                    <a:pt x="38" y="210"/>
                  </a:lnTo>
                  <a:lnTo>
                    <a:pt x="26" y="205"/>
                  </a:lnTo>
                  <a:lnTo>
                    <a:pt x="16" y="201"/>
                  </a:lnTo>
                  <a:lnTo>
                    <a:pt x="8" y="196"/>
                  </a:lnTo>
                  <a:lnTo>
                    <a:pt x="2" y="190"/>
                  </a:lnTo>
                  <a:lnTo>
                    <a:pt x="0" y="183"/>
                  </a:lnTo>
                  <a:lnTo>
                    <a:pt x="1" y="178"/>
                  </a:lnTo>
                  <a:lnTo>
                    <a:pt x="13" y="171"/>
                  </a:lnTo>
                  <a:lnTo>
                    <a:pt x="29" y="161"/>
                  </a:lnTo>
                  <a:lnTo>
                    <a:pt x="46" y="150"/>
                  </a:lnTo>
                  <a:lnTo>
                    <a:pt x="63" y="134"/>
                  </a:lnTo>
                  <a:lnTo>
                    <a:pt x="79" y="112"/>
                  </a:lnTo>
                  <a:lnTo>
                    <a:pt x="91" y="83"/>
                  </a:lnTo>
                  <a:lnTo>
                    <a:pt x="97" y="46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006699"/>
                </a:solidFill>
              </a:endParaRPr>
            </a:p>
          </p:txBody>
        </p:sp>
        <p:sp>
          <p:nvSpPr>
            <p:cNvPr id="7" name="Freeform 12"/>
            <p:cNvSpPr>
              <a:spLocks/>
            </p:cNvSpPr>
            <p:nvPr userDrawn="1"/>
          </p:nvSpPr>
          <p:spPr bwMode="ltGray">
            <a:xfrm>
              <a:off x="168" y="1260"/>
              <a:ext cx="1259" cy="1532"/>
            </a:xfrm>
            <a:custGeom>
              <a:avLst/>
              <a:gdLst/>
              <a:ahLst/>
              <a:cxnLst>
                <a:cxn ang="0">
                  <a:pos x="891" y="1532"/>
                </a:cxn>
                <a:cxn ang="0">
                  <a:pos x="954" y="1452"/>
                </a:cxn>
                <a:cxn ang="0">
                  <a:pos x="1032" y="1338"/>
                </a:cxn>
                <a:cxn ang="0">
                  <a:pos x="1115" y="1188"/>
                </a:cxn>
                <a:cxn ang="0">
                  <a:pos x="1194" y="1023"/>
                </a:cxn>
                <a:cxn ang="0">
                  <a:pos x="1244" y="841"/>
                </a:cxn>
                <a:cxn ang="0">
                  <a:pos x="1259" y="647"/>
                </a:cxn>
                <a:cxn ang="0">
                  <a:pos x="1230" y="463"/>
                </a:cxn>
                <a:cxn ang="0">
                  <a:pos x="1140" y="294"/>
                </a:cxn>
                <a:cxn ang="0">
                  <a:pos x="1043" y="190"/>
                </a:cxn>
                <a:cxn ang="0">
                  <a:pos x="961" y="109"/>
                </a:cxn>
                <a:cxn ang="0">
                  <a:pos x="894" y="65"/>
                </a:cxn>
                <a:cxn ang="0">
                  <a:pos x="786" y="18"/>
                </a:cxn>
                <a:cxn ang="0">
                  <a:pos x="642" y="0"/>
                </a:cxn>
                <a:cxn ang="0">
                  <a:pos x="440" y="23"/>
                </a:cxn>
                <a:cxn ang="0">
                  <a:pos x="366" y="44"/>
                </a:cxn>
                <a:cxn ang="0">
                  <a:pos x="292" y="58"/>
                </a:cxn>
                <a:cxn ang="0">
                  <a:pos x="229" y="79"/>
                </a:cxn>
                <a:cxn ang="0">
                  <a:pos x="178" y="103"/>
                </a:cxn>
                <a:cxn ang="0">
                  <a:pos x="127" y="127"/>
                </a:cxn>
                <a:cxn ang="0">
                  <a:pos x="82" y="158"/>
                </a:cxn>
                <a:cxn ang="0">
                  <a:pos x="41" y="197"/>
                </a:cxn>
                <a:cxn ang="0">
                  <a:pos x="0" y="243"/>
                </a:cxn>
                <a:cxn ang="0">
                  <a:pos x="76" y="215"/>
                </a:cxn>
                <a:cxn ang="0">
                  <a:pos x="144" y="194"/>
                </a:cxn>
                <a:cxn ang="0">
                  <a:pos x="212" y="179"/>
                </a:cxn>
                <a:cxn ang="0">
                  <a:pos x="280" y="164"/>
                </a:cxn>
                <a:cxn ang="0">
                  <a:pos x="336" y="149"/>
                </a:cxn>
                <a:cxn ang="0">
                  <a:pos x="397" y="149"/>
                </a:cxn>
                <a:cxn ang="0">
                  <a:pos x="458" y="141"/>
                </a:cxn>
                <a:cxn ang="0">
                  <a:pos x="511" y="146"/>
                </a:cxn>
                <a:cxn ang="0">
                  <a:pos x="565" y="152"/>
                </a:cxn>
                <a:cxn ang="0">
                  <a:pos x="618" y="166"/>
                </a:cxn>
                <a:cxn ang="0">
                  <a:pos x="669" y="186"/>
                </a:cxn>
                <a:cxn ang="0">
                  <a:pos x="715" y="205"/>
                </a:cxn>
                <a:cxn ang="0">
                  <a:pos x="760" y="239"/>
                </a:cxn>
                <a:cxn ang="0">
                  <a:pos x="811" y="267"/>
                </a:cxn>
                <a:cxn ang="0">
                  <a:pos x="855" y="307"/>
                </a:cxn>
                <a:cxn ang="0">
                  <a:pos x="899" y="348"/>
                </a:cxn>
                <a:cxn ang="0">
                  <a:pos x="971" y="464"/>
                </a:cxn>
                <a:cxn ang="0">
                  <a:pos x="1016" y="606"/>
                </a:cxn>
                <a:cxn ang="0">
                  <a:pos x="1027" y="774"/>
                </a:cxn>
                <a:cxn ang="0">
                  <a:pos x="1022" y="939"/>
                </a:cxn>
                <a:cxn ang="0">
                  <a:pos x="1002" y="1117"/>
                </a:cxn>
                <a:cxn ang="0">
                  <a:pos x="966" y="1279"/>
                </a:cxn>
                <a:cxn ang="0">
                  <a:pos x="933" y="1421"/>
                </a:cxn>
                <a:cxn ang="0">
                  <a:pos x="891" y="1532"/>
                </a:cxn>
              </a:cxnLst>
              <a:rect l="0" t="0" r="r" b="b"/>
              <a:pathLst>
                <a:path w="1259" h="1532">
                  <a:moveTo>
                    <a:pt x="891" y="1532"/>
                  </a:moveTo>
                  <a:lnTo>
                    <a:pt x="954" y="1452"/>
                  </a:lnTo>
                  <a:lnTo>
                    <a:pt x="1032" y="1338"/>
                  </a:lnTo>
                  <a:lnTo>
                    <a:pt x="1115" y="1188"/>
                  </a:lnTo>
                  <a:lnTo>
                    <a:pt x="1194" y="1023"/>
                  </a:lnTo>
                  <a:lnTo>
                    <a:pt x="1244" y="841"/>
                  </a:lnTo>
                  <a:lnTo>
                    <a:pt x="1259" y="647"/>
                  </a:lnTo>
                  <a:lnTo>
                    <a:pt x="1230" y="463"/>
                  </a:lnTo>
                  <a:lnTo>
                    <a:pt x="1140" y="294"/>
                  </a:lnTo>
                  <a:lnTo>
                    <a:pt x="1043" y="190"/>
                  </a:lnTo>
                  <a:lnTo>
                    <a:pt x="961" y="109"/>
                  </a:lnTo>
                  <a:lnTo>
                    <a:pt x="894" y="65"/>
                  </a:lnTo>
                  <a:lnTo>
                    <a:pt x="786" y="18"/>
                  </a:lnTo>
                  <a:lnTo>
                    <a:pt x="642" y="0"/>
                  </a:lnTo>
                  <a:lnTo>
                    <a:pt x="440" y="23"/>
                  </a:lnTo>
                  <a:lnTo>
                    <a:pt x="366" y="44"/>
                  </a:lnTo>
                  <a:lnTo>
                    <a:pt x="292" y="58"/>
                  </a:lnTo>
                  <a:lnTo>
                    <a:pt x="229" y="79"/>
                  </a:lnTo>
                  <a:lnTo>
                    <a:pt x="178" y="103"/>
                  </a:lnTo>
                  <a:lnTo>
                    <a:pt x="127" y="127"/>
                  </a:lnTo>
                  <a:lnTo>
                    <a:pt x="82" y="158"/>
                  </a:lnTo>
                  <a:lnTo>
                    <a:pt x="41" y="197"/>
                  </a:lnTo>
                  <a:lnTo>
                    <a:pt x="0" y="243"/>
                  </a:lnTo>
                  <a:lnTo>
                    <a:pt x="76" y="215"/>
                  </a:lnTo>
                  <a:lnTo>
                    <a:pt x="144" y="194"/>
                  </a:lnTo>
                  <a:lnTo>
                    <a:pt x="212" y="179"/>
                  </a:lnTo>
                  <a:lnTo>
                    <a:pt x="280" y="164"/>
                  </a:lnTo>
                  <a:lnTo>
                    <a:pt x="336" y="149"/>
                  </a:lnTo>
                  <a:lnTo>
                    <a:pt x="397" y="149"/>
                  </a:lnTo>
                  <a:lnTo>
                    <a:pt x="458" y="141"/>
                  </a:lnTo>
                  <a:lnTo>
                    <a:pt x="511" y="146"/>
                  </a:lnTo>
                  <a:lnTo>
                    <a:pt x="565" y="152"/>
                  </a:lnTo>
                  <a:lnTo>
                    <a:pt x="618" y="166"/>
                  </a:lnTo>
                  <a:lnTo>
                    <a:pt x="669" y="186"/>
                  </a:lnTo>
                  <a:lnTo>
                    <a:pt x="715" y="205"/>
                  </a:lnTo>
                  <a:lnTo>
                    <a:pt x="760" y="239"/>
                  </a:lnTo>
                  <a:lnTo>
                    <a:pt x="811" y="267"/>
                  </a:lnTo>
                  <a:lnTo>
                    <a:pt x="855" y="307"/>
                  </a:lnTo>
                  <a:lnTo>
                    <a:pt x="899" y="348"/>
                  </a:lnTo>
                  <a:lnTo>
                    <a:pt x="971" y="464"/>
                  </a:lnTo>
                  <a:lnTo>
                    <a:pt x="1016" y="606"/>
                  </a:lnTo>
                  <a:lnTo>
                    <a:pt x="1027" y="774"/>
                  </a:lnTo>
                  <a:lnTo>
                    <a:pt x="1022" y="939"/>
                  </a:lnTo>
                  <a:lnTo>
                    <a:pt x="1002" y="1117"/>
                  </a:lnTo>
                  <a:lnTo>
                    <a:pt x="966" y="1279"/>
                  </a:lnTo>
                  <a:lnTo>
                    <a:pt x="933" y="1421"/>
                  </a:lnTo>
                  <a:lnTo>
                    <a:pt x="891" y="1532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006699"/>
                </a:solidFill>
              </a:endParaRPr>
            </a:p>
          </p:txBody>
        </p:sp>
        <p:sp>
          <p:nvSpPr>
            <p:cNvPr id="8" name="Freeform 13"/>
            <p:cNvSpPr>
              <a:spLocks/>
            </p:cNvSpPr>
            <p:nvPr userDrawn="1"/>
          </p:nvSpPr>
          <p:spPr bwMode="ltGray">
            <a:xfrm>
              <a:off x="0" y="2610"/>
              <a:ext cx="801" cy="45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7" y="69"/>
                </a:cxn>
                <a:cxn ang="0">
                  <a:pos x="68" y="132"/>
                </a:cxn>
                <a:cxn ang="0">
                  <a:pos x="110" y="188"/>
                </a:cxn>
                <a:cxn ang="0">
                  <a:pos x="149" y="229"/>
                </a:cxn>
                <a:cxn ang="0">
                  <a:pos x="192" y="278"/>
                </a:cxn>
                <a:cxn ang="0">
                  <a:pos x="250" y="314"/>
                </a:cxn>
                <a:cxn ang="0">
                  <a:pos x="308" y="336"/>
                </a:cxn>
                <a:cxn ang="0">
                  <a:pos x="365" y="365"/>
                </a:cxn>
                <a:cxn ang="0">
                  <a:pos x="430" y="381"/>
                </a:cxn>
                <a:cxn ang="0">
                  <a:pos x="501" y="390"/>
                </a:cxn>
                <a:cxn ang="0">
                  <a:pos x="573" y="392"/>
                </a:cxn>
                <a:cxn ang="0">
                  <a:pos x="646" y="381"/>
                </a:cxn>
                <a:cxn ang="0">
                  <a:pos x="726" y="362"/>
                </a:cxn>
                <a:cxn ang="0">
                  <a:pos x="801" y="335"/>
                </a:cxn>
                <a:cxn ang="0">
                  <a:pos x="731" y="377"/>
                </a:cxn>
                <a:cxn ang="0">
                  <a:pos x="662" y="404"/>
                </a:cxn>
                <a:cxn ang="0">
                  <a:pos x="594" y="432"/>
                </a:cxn>
                <a:cxn ang="0">
                  <a:pos x="532" y="445"/>
                </a:cxn>
                <a:cxn ang="0">
                  <a:pos x="471" y="459"/>
                </a:cxn>
                <a:cxn ang="0">
                  <a:pos x="411" y="458"/>
                </a:cxn>
                <a:cxn ang="0">
                  <a:pos x="350" y="458"/>
                </a:cxn>
                <a:cxn ang="0">
                  <a:pos x="291" y="450"/>
                </a:cxn>
                <a:cxn ang="0">
                  <a:pos x="244" y="436"/>
                </a:cxn>
                <a:cxn ang="0">
                  <a:pos x="192" y="415"/>
                </a:cxn>
                <a:cxn ang="0">
                  <a:pos x="145" y="394"/>
                </a:cxn>
                <a:cxn ang="0">
                  <a:pos x="100" y="373"/>
                </a:cxn>
                <a:cxn ang="0">
                  <a:pos x="60" y="347"/>
                </a:cxn>
                <a:cxn ang="0">
                  <a:pos x="0" y="294"/>
                </a:cxn>
                <a:cxn ang="0">
                  <a:pos x="0" y="0"/>
                </a:cxn>
              </a:cxnLst>
              <a:rect l="0" t="0" r="r" b="b"/>
              <a:pathLst>
                <a:path w="801" h="459">
                  <a:moveTo>
                    <a:pt x="0" y="0"/>
                  </a:moveTo>
                  <a:lnTo>
                    <a:pt x="37" y="69"/>
                  </a:lnTo>
                  <a:lnTo>
                    <a:pt x="68" y="132"/>
                  </a:lnTo>
                  <a:lnTo>
                    <a:pt x="110" y="188"/>
                  </a:lnTo>
                  <a:lnTo>
                    <a:pt x="149" y="229"/>
                  </a:lnTo>
                  <a:lnTo>
                    <a:pt x="192" y="278"/>
                  </a:lnTo>
                  <a:lnTo>
                    <a:pt x="250" y="314"/>
                  </a:lnTo>
                  <a:lnTo>
                    <a:pt x="308" y="336"/>
                  </a:lnTo>
                  <a:lnTo>
                    <a:pt x="365" y="365"/>
                  </a:lnTo>
                  <a:lnTo>
                    <a:pt x="430" y="381"/>
                  </a:lnTo>
                  <a:lnTo>
                    <a:pt x="501" y="390"/>
                  </a:lnTo>
                  <a:lnTo>
                    <a:pt x="573" y="392"/>
                  </a:lnTo>
                  <a:lnTo>
                    <a:pt x="646" y="381"/>
                  </a:lnTo>
                  <a:lnTo>
                    <a:pt x="726" y="362"/>
                  </a:lnTo>
                  <a:lnTo>
                    <a:pt x="801" y="335"/>
                  </a:lnTo>
                  <a:lnTo>
                    <a:pt x="731" y="377"/>
                  </a:lnTo>
                  <a:lnTo>
                    <a:pt x="662" y="404"/>
                  </a:lnTo>
                  <a:lnTo>
                    <a:pt x="594" y="432"/>
                  </a:lnTo>
                  <a:lnTo>
                    <a:pt x="532" y="445"/>
                  </a:lnTo>
                  <a:lnTo>
                    <a:pt x="471" y="459"/>
                  </a:lnTo>
                  <a:lnTo>
                    <a:pt x="411" y="458"/>
                  </a:lnTo>
                  <a:lnTo>
                    <a:pt x="350" y="458"/>
                  </a:lnTo>
                  <a:lnTo>
                    <a:pt x="291" y="450"/>
                  </a:lnTo>
                  <a:lnTo>
                    <a:pt x="244" y="436"/>
                  </a:lnTo>
                  <a:lnTo>
                    <a:pt x="192" y="415"/>
                  </a:lnTo>
                  <a:lnTo>
                    <a:pt x="145" y="394"/>
                  </a:lnTo>
                  <a:lnTo>
                    <a:pt x="100" y="373"/>
                  </a:lnTo>
                  <a:lnTo>
                    <a:pt x="60" y="347"/>
                  </a:lnTo>
                  <a:lnTo>
                    <a:pt x="0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006699"/>
                </a:solidFill>
              </a:endParaRPr>
            </a:p>
          </p:txBody>
        </p:sp>
        <p:sp>
          <p:nvSpPr>
            <p:cNvPr id="9" name="Freeform 14"/>
            <p:cNvSpPr>
              <a:spLocks/>
            </p:cNvSpPr>
            <p:nvPr userDrawn="1"/>
          </p:nvSpPr>
          <p:spPr bwMode="ltGray">
            <a:xfrm rot="373331" flipH="1">
              <a:off x="898" y="2855"/>
              <a:ext cx="354" cy="464"/>
            </a:xfrm>
            <a:custGeom>
              <a:avLst/>
              <a:gdLst/>
              <a:ahLst/>
              <a:cxnLst>
                <a:cxn ang="0">
                  <a:pos x="75" y="0"/>
                </a:cxn>
                <a:cxn ang="0">
                  <a:pos x="0" y="25"/>
                </a:cxn>
                <a:cxn ang="0">
                  <a:pos x="3" y="26"/>
                </a:cxn>
                <a:cxn ang="0">
                  <a:pos x="14" y="29"/>
                </a:cxn>
                <a:cxn ang="0">
                  <a:pos x="29" y="36"/>
                </a:cxn>
                <a:cxn ang="0">
                  <a:pos x="46" y="47"/>
                </a:cxn>
                <a:cxn ang="0">
                  <a:pos x="66" y="62"/>
                </a:cxn>
                <a:cxn ang="0">
                  <a:pos x="84" y="80"/>
                </a:cxn>
                <a:cxn ang="0">
                  <a:pos x="102" y="103"/>
                </a:cxn>
                <a:cxn ang="0">
                  <a:pos x="116" y="132"/>
                </a:cxn>
                <a:cxn ang="0">
                  <a:pos x="117" y="120"/>
                </a:cxn>
                <a:cxn ang="0">
                  <a:pos x="115" y="107"/>
                </a:cxn>
                <a:cxn ang="0">
                  <a:pos x="108" y="90"/>
                </a:cxn>
                <a:cxn ang="0">
                  <a:pos x="99" y="74"/>
                </a:cxn>
                <a:cxn ang="0">
                  <a:pos x="89" y="58"/>
                </a:cxn>
                <a:cxn ang="0">
                  <a:pos x="78" y="45"/>
                </a:cxn>
                <a:cxn ang="0">
                  <a:pos x="67" y="36"/>
                </a:cxn>
                <a:cxn ang="0">
                  <a:pos x="58" y="32"/>
                </a:cxn>
                <a:cxn ang="0">
                  <a:pos x="69" y="29"/>
                </a:cxn>
                <a:cxn ang="0">
                  <a:pos x="79" y="28"/>
                </a:cxn>
                <a:cxn ang="0">
                  <a:pos x="89" y="26"/>
                </a:cxn>
                <a:cxn ang="0">
                  <a:pos x="98" y="25"/>
                </a:cxn>
                <a:cxn ang="0">
                  <a:pos x="105" y="24"/>
                </a:cxn>
                <a:cxn ang="0">
                  <a:pos x="109" y="22"/>
                </a:cxn>
                <a:cxn ang="0">
                  <a:pos x="113" y="21"/>
                </a:cxn>
                <a:cxn ang="0">
                  <a:pos x="114" y="21"/>
                </a:cxn>
                <a:cxn ang="0">
                  <a:pos x="75" y="0"/>
                </a:cxn>
              </a:cxnLst>
              <a:rect l="0" t="0" r="r" b="b"/>
              <a:pathLst>
                <a:path w="117" h="132">
                  <a:moveTo>
                    <a:pt x="75" y="0"/>
                  </a:moveTo>
                  <a:lnTo>
                    <a:pt x="0" y="25"/>
                  </a:lnTo>
                  <a:lnTo>
                    <a:pt x="3" y="26"/>
                  </a:lnTo>
                  <a:lnTo>
                    <a:pt x="14" y="29"/>
                  </a:lnTo>
                  <a:lnTo>
                    <a:pt x="29" y="36"/>
                  </a:lnTo>
                  <a:lnTo>
                    <a:pt x="46" y="47"/>
                  </a:lnTo>
                  <a:lnTo>
                    <a:pt x="66" y="62"/>
                  </a:lnTo>
                  <a:lnTo>
                    <a:pt x="84" y="80"/>
                  </a:lnTo>
                  <a:lnTo>
                    <a:pt x="102" y="103"/>
                  </a:lnTo>
                  <a:lnTo>
                    <a:pt x="116" y="132"/>
                  </a:lnTo>
                  <a:lnTo>
                    <a:pt x="117" y="120"/>
                  </a:lnTo>
                  <a:lnTo>
                    <a:pt x="115" y="107"/>
                  </a:lnTo>
                  <a:lnTo>
                    <a:pt x="108" y="90"/>
                  </a:lnTo>
                  <a:lnTo>
                    <a:pt x="99" y="74"/>
                  </a:lnTo>
                  <a:lnTo>
                    <a:pt x="89" y="58"/>
                  </a:lnTo>
                  <a:lnTo>
                    <a:pt x="78" y="45"/>
                  </a:lnTo>
                  <a:lnTo>
                    <a:pt x="67" y="36"/>
                  </a:lnTo>
                  <a:lnTo>
                    <a:pt x="58" y="32"/>
                  </a:lnTo>
                  <a:lnTo>
                    <a:pt x="69" y="29"/>
                  </a:lnTo>
                  <a:lnTo>
                    <a:pt x="79" y="28"/>
                  </a:lnTo>
                  <a:lnTo>
                    <a:pt x="89" y="26"/>
                  </a:lnTo>
                  <a:lnTo>
                    <a:pt x="98" y="25"/>
                  </a:lnTo>
                  <a:lnTo>
                    <a:pt x="105" y="24"/>
                  </a:lnTo>
                  <a:lnTo>
                    <a:pt x="109" y="22"/>
                  </a:lnTo>
                  <a:lnTo>
                    <a:pt x="113" y="21"/>
                  </a:lnTo>
                  <a:lnTo>
                    <a:pt x="114" y="21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006699"/>
                </a:solidFill>
              </a:endParaRPr>
            </a:p>
          </p:txBody>
        </p:sp>
        <p:sp>
          <p:nvSpPr>
            <p:cNvPr id="10" name="Freeform 15"/>
            <p:cNvSpPr>
              <a:spLocks/>
            </p:cNvSpPr>
            <p:nvPr userDrawn="1"/>
          </p:nvSpPr>
          <p:spPr bwMode="ltGray">
            <a:xfrm rot="373331" flipH="1">
              <a:off x="799" y="2979"/>
              <a:ext cx="87" cy="274"/>
            </a:xfrm>
            <a:custGeom>
              <a:avLst/>
              <a:gdLst/>
              <a:ahLst/>
              <a:cxnLst>
                <a:cxn ang="0">
                  <a:pos x="29" y="0"/>
                </a:cxn>
                <a:cxn ang="0">
                  <a:pos x="23" y="0"/>
                </a:cxn>
                <a:cxn ang="0">
                  <a:pos x="16" y="4"/>
                </a:cxn>
                <a:cxn ang="0">
                  <a:pos x="9" y="9"/>
                </a:cxn>
                <a:cxn ang="0">
                  <a:pos x="4" y="19"/>
                </a:cxn>
                <a:cxn ang="0">
                  <a:pos x="1" y="30"/>
                </a:cxn>
                <a:cxn ang="0">
                  <a:pos x="0" y="44"/>
                </a:cxn>
                <a:cxn ang="0">
                  <a:pos x="3" y="60"/>
                </a:cxn>
                <a:cxn ang="0">
                  <a:pos x="11" y="77"/>
                </a:cxn>
                <a:cxn ang="0">
                  <a:pos x="15" y="53"/>
                </a:cxn>
                <a:cxn ang="0">
                  <a:pos x="19" y="37"/>
                </a:cxn>
                <a:cxn ang="0">
                  <a:pos x="23" y="22"/>
                </a:cxn>
                <a:cxn ang="0">
                  <a:pos x="29" y="0"/>
                </a:cxn>
              </a:cxnLst>
              <a:rect l="0" t="0" r="r" b="b"/>
              <a:pathLst>
                <a:path w="29" h="77">
                  <a:moveTo>
                    <a:pt x="29" y="0"/>
                  </a:moveTo>
                  <a:lnTo>
                    <a:pt x="23" y="0"/>
                  </a:lnTo>
                  <a:lnTo>
                    <a:pt x="16" y="4"/>
                  </a:lnTo>
                  <a:lnTo>
                    <a:pt x="9" y="9"/>
                  </a:lnTo>
                  <a:lnTo>
                    <a:pt x="4" y="19"/>
                  </a:lnTo>
                  <a:lnTo>
                    <a:pt x="1" y="30"/>
                  </a:lnTo>
                  <a:lnTo>
                    <a:pt x="0" y="44"/>
                  </a:lnTo>
                  <a:lnTo>
                    <a:pt x="3" y="60"/>
                  </a:lnTo>
                  <a:lnTo>
                    <a:pt x="11" y="77"/>
                  </a:lnTo>
                  <a:lnTo>
                    <a:pt x="15" y="53"/>
                  </a:lnTo>
                  <a:lnTo>
                    <a:pt x="19" y="37"/>
                  </a:lnTo>
                  <a:lnTo>
                    <a:pt x="23" y="2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006699"/>
                </a:solidFill>
              </a:endParaRPr>
            </a:p>
          </p:txBody>
        </p:sp>
        <p:sp>
          <p:nvSpPr>
            <p:cNvPr id="11" name="Freeform 16"/>
            <p:cNvSpPr>
              <a:spLocks/>
            </p:cNvSpPr>
            <p:nvPr userDrawn="1"/>
          </p:nvSpPr>
          <p:spPr bwMode="ltGray">
            <a:xfrm>
              <a:off x="1190" y="3273"/>
              <a:ext cx="1108" cy="1047"/>
            </a:xfrm>
            <a:custGeom>
              <a:avLst/>
              <a:gdLst/>
              <a:ahLst/>
              <a:cxnLst>
                <a:cxn ang="0">
                  <a:pos x="784" y="1047"/>
                </a:cxn>
                <a:cxn ang="0">
                  <a:pos x="692" y="1011"/>
                </a:cxn>
                <a:cxn ang="0">
                  <a:pos x="607" y="945"/>
                </a:cxn>
                <a:cxn ang="0">
                  <a:pos x="517" y="861"/>
                </a:cxn>
                <a:cxn ang="0">
                  <a:pos x="432" y="776"/>
                </a:cxn>
                <a:cxn ang="0">
                  <a:pos x="350" y="677"/>
                </a:cxn>
                <a:cxn ang="0">
                  <a:pos x="266" y="563"/>
                </a:cxn>
                <a:cxn ang="0">
                  <a:pos x="188" y="447"/>
                </a:cxn>
                <a:cxn ang="0">
                  <a:pos x="122" y="325"/>
                </a:cxn>
                <a:cxn ang="0">
                  <a:pos x="65" y="211"/>
                </a:cxn>
                <a:cxn ang="0">
                  <a:pos x="21" y="101"/>
                </a:cxn>
                <a:cxn ang="0">
                  <a:pos x="0" y="0"/>
                </a:cxn>
                <a:cxn ang="0">
                  <a:pos x="109" y="217"/>
                </a:cxn>
                <a:cxn ang="0">
                  <a:pos x="209" y="378"/>
                </a:cxn>
                <a:cxn ang="0">
                  <a:pos x="294" y="500"/>
                </a:cxn>
                <a:cxn ang="0">
                  <a:pos x="373" y="590"/>
                </a:cxn>
                <a:cxn ang="0">
                  <a:pos x="441" y="661"/>
                </a:cxn>
                <a:cxn ang="0">
                  <a:pos x="506" y="713"/>
                </a:cxn>
                <a:cxn ang="0">
                  <a:pos x="564" y="754"/>
                </a:cxn>
                <a:cxn ang="0">
                  <a:pos x="620" y="801"/>
                </a:cxn>
                <a:cxn ang="0">
                  <a:pos x="754" y="899"/>
                </a:cxn>
                <a:cxn ang="0">
                  <a:pos x="925" y="977"/>
                </a:cxn>
                <a:cxn ang="0">
                  <a:pos x="1108" y="1047"/>
                </a:cxn>
                <a:cxn ang="0">
                  <a:pos x="784" y="1047"/>
                </a:cxn>
              </a:cxnLst>
              <a:rect l="0" t="0" r="r" b="b"/>
              <a:pathLst>
                <a:path w="1108" h="1047">
                  <a:moveTo>
                    <a:pt x="784" y="1047"/>
                  </a:moveTo>
                  <a:lnTo>
                    <a:pt x="692" y="1011"/>
                  </a:lnTo>
                  <a:lnTo>
                    <a:pt x="607" y="945"/>
                  </a:lnTo>
                  <a:lnTo>
                    <a:pt x="517" y="861"/>
                  </a:lnTo>
                  <a:lnTo>
                    <a:pt x="432" y="776"/>
                  </a:lnTo>
                  <a:lnTo>
                    <a:pt x="350" y="677"/>
                  </a:lnTo>
                  <a:lnTo>
                    <a:pt x="266" y="563"/>
                  </a:lnTo>
                  <a:lnTo>
                    <a:pt x="188" y="447"/>
                  </a:lnTo>
                  <a:lnTo>
                    <a:pt x="122" y="325"/>
                  </a:lnTo>
                  <a:lnTo>
                    <a:pt x="65" y="211"/>
                  </a:lnTo>
                  <a:lnTo>
                    <a:pt x="21" y="101"/>
                  </a:lnTo>
                  <a:lnTo>
                    <a:pt x="0" y="0"/>
                  </a:lnTo>
                  <a:lnTo>
                    <a:pt x="109" y="217"/>
                  </a:lnTo>
                  <a:lnTo>
                    <a:pt x="209" y="378"/>
                  </a:lnTo>
                  <a:lnTo>
                    <a:pt x="294" y="500"/>
                  </a:lnTo>
                  <a:lnTo>
                    <a:pt x="373" y="590"/>
                  </a:lnTo>
                  <a:lnTo>
                    <a:pt x="441" y="661"/>
                  </a:lnTo>
                  <a:lnTo>
                    <a:pt x="506" y="713"/>
                  </a:lnTo>
                  <a:lnTo>
                    <a:pt x="564" y="754"/>
                  </a:lnTo>
                  <a:lnTo>
                    <a:pt x="620" y="801"/>
                  </a:lnTo>
                  <a:lnTo>
                    <a:pt x="754" y="899"/>
                  </a:lnTo>
                  <a:lnTo>
                    <a:pt x="925" y="977"/>
                  </a:lnTo>
                  <a:lnTo>
                    <a:pt x="1108" y="1047"/>
                  </a:lnTo>
                  <a:lnTo>
                    <a:pt x="784" y="1047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006699"/>
                </a:solidFill>
              </a:endParaRPr>
            </a:p>
          </p:txBody>
        </p:sp>
        <p:grpSp>
          <p:nvGrpSpPr>
            <p:cNvPr id="4" name="Group 17"/>
            <p:cNvGrpSpPr>
              <a:grpSpLocks/>
            </p:cNvGrpSpPr>
            <p:nvPr userDrawn="1"/>
          </p:nvGrpSpPr>
          <p:grpSpPr bwMode="auto">
            <a:xfrm rot="3220060">
              <a:off x="2636" y="751"/>
              <a:ext cx="569" cy="636"/>
              <a:chOff x="1727" y="866"/>
              <a:chExt cx="129" cy="157"/>
            </a:xfrm>
          </p:grpSpPr>
          <p:sp>
            <p:nvSpPr>
              <p:cNvPr id="36" name="Freeform 1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006699"/>
                  </a:solidFill>
                </a:endParaRPr>
              </a:p>
            </p:txBody>
          </p:sp>
          <p:sp>
            <p:nvSpPr>
              <p:cNvPr id="37" name="Freeform 1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006699"/>
                  </a:solidFill>
                </a:endParaRPr>
              </a:p>
            </p:txBody>
          </p:sp>
          <p:sp>
            <p:nvSpPr>
              <p:cNvPr id="38" name="Freeform 2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006699"/>
                  </a:solidFill>
                </a:endParaRPr>
              </a:p>
            </p:txBody>
          </p:sp>
        </p:grpSp>
        <p:grpSp>
          <p:nvGrpSpPr>
            <p:cNvPr id="5" name="Group 21"/>
            <p:cNvGrpSpPr>
              <a:grpSpLocks/>
            </p:cNvGrpSpPr>
            <p:nvPr userDrawn="1"/>
          </p:nvGrpSpPr>
          <p:grpSpPr bwMode="auto">
            <a:xfrm rot="-6691250">
              <a:off x="3642" y="127"/>
              <a:ext cx="356" cy="608"/>
              <a:chOff x="1728" y="866"/>
              <a:chExt cx="129" cy="157"/>
            </a:xfrm>
          </p:grpSpPr>
          <p:sp>
            <p:nvSpPr>
              <p:cNvPr id="33" name="Freeform 22"/>
              <p:cNvSpPr>
                <a:spLocks/>
              </p:cNvSpPr>
              <p:nvPr userDrawn="1"/>
            </p:nvSpPr>
            <p:spPr bwMode="ltGray">
              <a:xfrm>
                <a:off x="1728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006699"/>
                  </a:solidFill>
                </a:endParaRPr>
              </a:p>
            </p:txBody>
          </p:sp>
          <p:sp>
            <p:nvSpPr>
              <p:cNvPr id="34" name="Freeform 23"/>
              <p:cNvSpPr>
                <a:spLocks/>
              </p:cNvSpPr>
              <p:nvPr userDrawn="1"/>
            </p:nvSpPr>
            <p:spPr bwMode="ltGray">
              <a:xfrm>
                <a:off x="1787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006699"/>
                  </a:solidFill>
                </a:endParaRPr>
              </a:p>
            </p:txBody>
          </p:sp>
          <p:sp>
            <p:nvSpPr>
              <p:cNvPr id="35" name="Freeform 24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006699"/>
                  </a:solidFill>
                </a:endParaRPr>
              </a:p>
            </p:txBody>
          </p:sp>
        </p:grpSp>
        <p:grpSp>
          <p:nvGrpSpPr>
            <p:cNvPr id="12" name="Group 25"/>
            <p:cNvGrpSpPr>
              <a:grpSpLocks/>
            </p:cNvGrpSpPr>
            <p:nvPr userDrawn="1"/>
          </p:nvGrpSpPr>
          <p:grpSpPr bwMode="auto">
            <a:xfrm rot="8524840">
              <a:off x="676" y="3307"/>
              <a:ext cx="500" cy="500"/>
              <a:chOff x="1727" y="867"/>
              <a:chExt cx="129" cy="156"/>
            </a:xfrm>
          </p:grpSpPr>
          <p:sp>
            <p:nvSpPr>
              <p:cNvPr id="30" name="Freeform 26"/>
              <p:cNvSpPr>
                <a:spLocks/>
              </p:cNvSpPr>
              <p:nvPr userDrawn="1"/>
            </p:nvSpPr>
            <p:spPr bwMode="ltGray">
              <a:xfrm>
                <a:off x="1727" y="867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006699"/>
                  </a:solidFill>
                </a:endParaRPr>
              </a:p>
            </p:txBody>
          </p:sp>
          <p:sp>
            <p:nvSpPr>
              <p:cNvPr id="31" name="Freeform 27"/>
              <p:cNvSpPr>
                <a:spLocks/>
              </p:cNvSpPr>
              <p:nvPr userDrawn="1"/>
            </p:nvSpPr>
            <p:spPr bwMode="ltGray">
              <a:xfrm>
                <a:off x="1786" y="895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006699"/>
                  </a:solidFill>
                </a:endParaRPr>
              </a:p>
            </p:txBody>
          </p:sp>
          <p:sp>
            <p:nvSpPr>
              <p:cNvPr id="32" name="Freeform 28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006699"/>
                  </a:solidFill>
                </a:endParaRPr>
              </a:p>
            </p:txBody>
          </p:sp>
        </p:grpSp>
        <p:grpSp>
          <p:nvGrpSpPr>
            <p:cNvPr id="13" name="Group 29"/>
            <p:cNvGrpSpPr>
              <a:grpSpLocks/>
            </p:cNvGrpSpPr>
            <p:nvPr userDrawn="1"/>
          </p:nvGrpSpPr>
          <p:grpSpPr bwMode="auto">
            <a:xfrm rot="4106450" flipH="1">
              <a:off x="404" y="271"/>
              <a:ext cx="708" cy="891"/>
              <a:chOff x="1727" y="866"/>
              <a:chExt cx="129" cy="157"/>
            </a:xfrm>
          </p:grpSpPr>
          <p:sp>
            <p:nvSpPr>
              <p:cNvPr id="27" name="Freeform 30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006699"/>
                  </a:solidFill>
                </a:endParaRPr>
              </a:p>
            </p:txBody>
          </p:sp>
          <p:sp>
            <p:nvSpPr>
              <p:cNvPr id="28" name="Freeform 31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006699"/>
                  </a:solidFill>
                </a:endParaRPr>
              </a:p>
            </p:txBody>
          </p:sp>
          <p:sp>
            <p:nvSpPr>
              <p:cNvPr id="29" name="Freeform 3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006699"/>
                  </a:solidFill>
                </a:endParaRPr>
              </a:p>
            </p:txBody>
          </p:sp>
        </p:grpSp>
        <p:grpSp>
          <p:nvGrpSpPr>
            <p:cNvPr id="14" name="Group 33"/>
            <p:cNvGrpSpPr>
              <a:grpSpLocks/>
            </p:cNvGrpSpPr>
            <p:nvPr userDrawn="1"/>
          </p:nvGrpSpPr>
          <p:grpSpPr bwMode="auto">
            <a:xfrm rot="10015322" flipH="1">
              <a:off x="4615" y="2392"/>
              <a:ext cx="708" cy="891"/>
              <a:chOff x="1727" y="866"/>
              <a:chExt cx="129" cy="157"/>
            </a:xfrm>
          </p:grpSpPr>
          <p:sp>
            <p:nvSpPr>
              <p:cNvPr id="24" name="Freeform 3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006699"/>
                  </a:solidFill>
                </a:endParaRPr>
              </a:p>
            </p:txBody>
          </p:sp>
          <p:sp>
            <p:nvSpPr>
              <p:cNvPr id="25" name="Freeform 3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006699"/>
                  </a:solidFill>
                </a:endParaRPr>
              </a:p>
            </p:txBody>
          </p:sp>
          <p:sp>
            <p:nvSpPr>
              <p:cNvPr id="26" name="Freeform 3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006699"/>
                  </a:solidFill>
                </a:endParaRPr>
              </a:p>
            </p:txBody>
          </p:sp>
        </p:grpSp>
        <p:sp>
          <p:nvSpPr>
            <p:cNvPr id="17" name="Freeform 37"/>
            <p:cNvSpPr>
              <a:spLocks/>
            </p:cNvSpPr>
            <p:nvPr userDrawn="1"/>
          </p:nvSpPr>
          <p:spPr bwMode="ltGray">
            <a:xfrm>
              <a:off x="1217" y="2"/>
              <a:ext cx="862" cy="88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107"/>
                </a:cxn>
                <a:cxn ang="0">
                  <a:pos x="37" y="262"/>
                </a:cxn>
                <a:cxn ang="0">
                  <a:pos x="83" y="410"/>
                </a:cxn>
                <a:cxn ang="0">
                  <a:pos x="149" y="546"/>
                </a:cxn>
                <a:cxn ang="0">
                  <a:pos x="237" y="666"/>
                </a:cxn>
                <a:cxn ang="0">
                  <a:pos x="338" y="764"/>
                </a:cxn>
                <a:cxn ang="0">
                  <a:pos x="450" y="838"/>
                </a:cxn>
                <a:cxn ang="0">
                  <a:pos x="579" y="879"/>
                </a:cxn>
                <a:cxn ang="0">
                  <a:pos x="714" y="886"/>
                </a:cxn>
                <a:cxn ang="0">
                  <a:pos x="862" y="851"/>
                </a:cxn>
                <a:cxn ang="0">
                  <a:pos x="784" y="856"/>
                </a:cxn>
                <a:cxn ang="0">
                  <a:pos x="700" y="835"/>
                </a:cxn>
                <a:cxn ang="0">
                  <a:pos x="621" y="794"/>
                </a:cxn>
                <a:cxn ang="0">
                  <a:pos x="542" y="728"/>
                </a:cxn>
                <a:cxn ang="0">
                  <a:pos x="466" y="649"/>
                </a:cxn>
                <a:cxn ang="0">
                  <a:pos x="397" y="557"/>
                </a:cxn>
                <a:cxn ang="0">
                  <a:pos x="334" y="454"/>
                </a:cxn>
                <a:cxn ang="0">
                  <a:pos x="279" y="339"/>
                </a:cxn>
                <a:cxn ang="0">
                  <a:pos x="238" y="225"/>
                </a:cxn>
                <a:cxn ang="0">
                  <a:pos x="205" y="105"/>
                </a:cxn>
                <a:cxn ang="0">
                  <a:pos x="184" y="3"/>
                </a:cxn>
              </a:cxnLst>
              <a:rect l="0" t="0" r="r" b="b"/>
              <a:pathLst>
                <a:path w="862" h="886">
                  <a:moveTo>
                    <a:pt x="0" y="0"/>
                  </a:moveTo>
                  <a:lnTo>
                    <a:pt x="6" y="107"/>
                  </a:lnTo>
                  <a:lnTo>
                    <a:pt x="37" y="262"/>
                  </a:lnTo>
                  <a:lnTo>
                    <a:pt x="83" y="410"/>
                  </a:lnTo>
                  <a:lnTo>
                    <a:pt x="149" y="546"/>
                  </a:lnTo>
                  <a:lnTo>
                    <a:pt x="237" y="666"/>
                  </a:lnTo>
                  <a:lnTo>
                    <a:pt x="338" y="764"/>
                  </a:lnTo>
                  <a:lnTo>
                    <a:pt x="450" y="838"/>
                  </a:lnTo>
                  <a:lnTo>
                    <a:pt x="579" y="879"/>
                  </a:lnTo>
                  <a:lnTo>
                    <a:pt x="714" y="886"/>
                  </a:lnTo>
                  <a:lnTo>
                    <a:pt x="862" y="851"/>
                  </a:lnTo>
                  <a:lnTo>
                    <a:pt x="784" y="856"/>
                  </a:lnTo>
                  <a:lnTo>
                    <a:pt x="700" y="835"/>
                  </a:lnTo>
                  <a:lnTo>
                    <a:pt x="621" y="794"/>
                  </a:lnTo>
                  <a:lnTo>
                    <a:pt x="542" y="728"/>
                  </a:lnTo>
                  <a:lnTo>
                    <a:pt x="466" y="649"/>
                  </a:lnTo>
                  <a:lnTo>
                    <a:pt x="397" y="557"/>
                  </a:lnTo>
                  <a:lnTo>
                    <a:pt x="334" y="454"/>
                  </a:lnTo>
                  <a:lnTo>
                    <a:pt x="279" y="339"/>
                  </a:lnTo>
                  <a:lnTo>
                    <a:pt x="238" y="225"/>
                  </a:lnTo>
                  <a:lnTo>
                    <a:pt x="205" y="105"/>
                  </a:lnTo>
                  <a:lnTo>
                    <a:pt x="184" y="3"/>
                  </a:lnTo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006699"/>
                </a:solidFill>
              </a:endParaRPr>
            </a:p>
          </p:txBody>
        </p:sp>
        <p:sp>
          <p:nvSpPr>
            <p:cNvPr id="18" name="Freeform 38"/>
            <p:cNvSpPr>
              <a:spLocks/>
            </p:cNvSpPr>
            <p:nvPr userDrawn="1"/>
          </p:nvSpPr>
          <p:spPr bwMode="ltGray">
            <a:xfrm rot="9832527" flipV="1">
              <a:off x="2158" y="102"/>
              <a:ext cx="681" cy="59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5"/>
                </a:cxn>
                <a:cxn ang="0">
                  <a:pos x="3" y="50"/>
                </a:cxn>
                <a:cxn ang="0">
                  <a:pos x="6" y="75"/>
                </a:cxn>
                <a:cxn ang="0">
                  <a:pos x="11" y="98"/>
                </a:cxn>
                <a:cxn ang="0">
                  <a:pos x="18" y="119"/>
                </a:cxn>
                <a:cxn ang="0">
                  <a:pos x="27" y="141"/>
                </a:cxn>
                <a:cxn ang="0">
                  <a:pos x="38" y="161"/>
                </a:cxn>
                <a:cxn ang="0">
                  <a:pos x="51" y="178"/>
                </a:cxn>
                <a:cxn ang="0">
                  <a:pos x="67" y="194"/>
                </a:cxn>
                <a:cxn ang="0">
                  <a:pos x="86" y="208"/>
                </a:cxn>
                <a:cxn ang="0">
                  <a:pos x="106" y="219"/>
                </a:cxn>
                <a:cxn ang="0">
                  <a:pos x="131" y="228"/>
                </a:cxn>
                <a:cxn ang="0">
                  <a:pos x="158" y="234"/>
                </a:cxn>
                <a:cxn ang="0">
                  <a:pos x="188" y="237"/>
                </a:cxn>
                <a:cxn ang="0">
                  <a:pos x="220" y="236"/>
                </a:cxn>
                <a:cxn ang="0">
                  <a:pos x="257" y="232"/>
                </a:cxn>
                <a:cxn ang="0">
                  <a:pos x="224" y="227"/>
                </a:cxn>
                <a:cxn ang="0">
                  <a:pos x="195" y="220"/>
                </a:cxn>
                <a:cxn ang="0">
                  <a:pos x="170" y="212"/>
                </a:cxn>
                <a:cxn ang="0">
                  <a:pos x="148" y="204"/>
                </a:cxn>
                <a:cxn ang="0">
                  <a:pos x="128" y="193"/>
                </a:cxn>
                <a:cxn ang="0">
                  <a:pos x="112" y="182"/>
                </a:cxn>
                <a:cxn ang="0">
                  <a:pos x="97" y="169"/>
                </a:cxn>
                <a:cxn ang="0">
                  <a:pos x="84" y="155"/>
                </a:cxn>
                <a:cxn ang="0">
                  <a:pos x="72" y="141"/>
                </a:cxn>
                <a:cxn ang="0">
                  <a:pos x="61" y="125"/>
                </a:cxn>
                <a:cxn ang="0">
                  <a:pos x="52" y="107"/>
                </a:cxn>
                <a:cxn ang="0">
                  <a:pos x="43" y="88"/>
                </a:cxn>
                <a:cxn ang="0">
                  <a:pos x="33" y="69"/>
                </a:cxn>
                <a:cxn ang="0">
                  <a:pos x="23" y="47"/>
                </a:cxn>
                <a:cxn ang="0">
                  <a:pos x="12" y="24"/>
                </a:cxn>
                <a:cxn ang="0">
                  <a:pos x="0" y="0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006699"/>
                </a:solidFill>
              </a:endParaRPr>
            </a:p>
          </p:txBody>
        </p:sp>
        <p:sp>
          <p:nvSpPr>
            <p:cNvPr id="19" name="Freeform 39"/>
            <p:cNvSpPr>
              <a:spLocks/>
            </p:cNvSpPr>
            <p:nvPr userDrawn="1"/>
          </p:nvSpPr>
          <p:spPr bwMode="ltGray">
            <a:xfrm rot="9832527" flipV="1">
              <a:off x="1997" y="858"/>
              <a:ext cx="330" cy="278"/>
            </a:xfrm>
            <a:custGeom>
              <a:avLst/>
              <a:gdLst/>
              <a:ahLst/>
              <a:cxnLst>
                <a:cxn ang="0">
                  <a:pos x="77" y="0"/>
                </a:cxn>
                <a:cxn ang="0">
                  <a:pos x="124" y="108"/>
                </a:cxn>
                <a:cxn ang="0">
                  <a:pos x="120" y="107"/>
                </a:cxn>
                <a:cxn ang="0">
                  <a:pos x="107" y="105"/>
                </a:cxn>
                <a:cxn ang="0">
                  <a:pos x="89" y="101"/>
                </a:cxn>
                <a:cxn ang="0">
                  <a:pos x="68" y="99"/>
                </a:cxn>
                <a:cxn ang="0">
                  <a:pos x="45" y="97"/>
                </a:cxn>
                <a:cxn ang="0">
                  <a:pos x="25" y="98"/>
                </a:cxn>
                <a:cxn ang="0">
                  <a:pos x="9" y="102"/>
                </a:cxn>
                <a:cxn ang="0">
                  <a:pos x="0" y="110"/>
                </a:cxn>
                <a:cxn ang="0">
                  <a:pos x="4" y="98"/>
                </a:cxn>
                <a:cxn ang="0">
                  <a:pos x="8" y="89"/>
                </a:cxn>
                <a:cxn ang="0">
                  <a:pos x="16" y="82"/>
                </a:cxn>
                <a:cxn ang="0">
                  <a:pos x="25" y="76"/>
                </a:cxn>
                <a:cxn ang="0">
                  <a:pos x="36" y="72"/>
                </a:cxn>
                <a:cxn ang="0">
                  <a:pos x="47" y="71"/>
                </a:cxn>
                <a:cxn ang="0">
                  <a:pos x="59" y="71"/>
                </a:cxn>
                <a:cxn ang="0">
                  <a:pos x="72" y="74"/>
                </a:cxn>
                <a:cxn ang="0">
                  <a:pos x="73" y="71"/>
                </a:cxn>
                <a:cxn ang="0">
                  <a:pos x="70" y="56"/>
                </a:cxn>
                <a:cxn ang="0">
                  <a:pos x="67" y="38"/>
                </a:cxn>
                <a:cxn ang="0">
                  <a:pos x="65" y="30"/>
                </a:cxn>
                <a:cxn ang="0">
                  <a:pos x="63" y="30"/>
                </a:cxn>
                <a:cxn ang="0">
                  <a:pos x="61" y="29"/>
                </a:cxn>
                <a:cxn ang="0">
                  <a:pos x="59" y="26"/>
                </a:cxn>
                <a:cxn ang="0">
                  <a:pos x="57" y="23"/>
                </a:cxn>
                <a:cxn ang="0">
                  <a:pos x="57" y="19"/>
                </a:cxn>
                <a:cxn ang="0">
                  <a:pos x="59" y="14"/>
                </a:cxn>
                <a:cxn ang="0">
                  <a:pos x="66" y="8"/>
                </a:cxn>
                <a:cxn ang="0">
                  <a:pos x="77" y="0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006699"/>
                </a:solidFill>
              </a:endParaRPr>
            </a:p>
          </p:txBody>
        </p:sp>
        <p:sp>
          <p:nvSpPr>
            <p:cNvPr id="20" name="Freeform 40"/>
            <p:cNvSpPr>
              <a:spLocks/>
            </p:cNvSpPr>
            <p:nvPr userDrawn="1"/>
          </p:nvSpPr>
          <p:spPr bwMode="ltGray">
            <a:xfrm rot="9832527" flipV="1">
              <a:off x="2224" y="808"/>
              <a:ext cx="123" cy="233"/>
            </a:xfrm>
            <a:custGeom>
              <a:avLst/>
              <a:gdLst/>
              <a:ahLst/>
              <a:cxnLst>
                <a:cxn ang="0">
                  <a:pos x="31" y="0"/>
                </a:cxn>
                <a:cxn ang="0">
                  <a:pos x="20" y="38"/>
                </a:cxn>
                <a:cxn ang="0">
                  <a:pos x="15" y="62"/>
                </a:cxn>
                <a:cxn ang="0">
                  <a:pos x="11" y="79"/>
                </a:cxn>
                <a:cxn ang="0">
                  <a:pos x="0" y="94"/>
                </a:cxn>
                <a:cxn ang="0">
                  <a:pos x="12" y="88"/>
                </a:cxn>
                <a:cxn ang="0">
                  <a:pos x="23" y="80"/>
                </a:cxn>
                <a:cxn ang="0">
                  <a:pos x="32" y="69"/>
                </a:cxn>
                <a:cxn ang="0">
                  <a:pos x="40" y="57"/>
                </a:cxn>
                <a:cxn ang="0">
                  <a:pos x="45" y="44"/>
                </a:cxn>
                <a:cxn ang="0">
                  <a:pos x="46" y="30"/>
                </a:cxn>
                <a:cxn ang="0">
                  <a:pos x="42" y="15"/>
                </a:cxn>
                <a:cxn ang="0">
                  <a:pos x="31" y="0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006699"/>
                </a:solidFill>
              </a:endParaRPr>
            </a:p>
          </p:txBody>
        </p:sp>
        <p:sp>
          <p:nvSpPr>
            <p:cNvPr id="21" name="Freeform 41"/>
            <p:cNvSpPr>
              <a:spLocks/>
            </p:cNvSpPr>
            <p:nvPr userDrawn="1"/>
          </p:nvSpPr>
          <p:spPr bwMode="ltGray">
            <a:xfrm>
              <a:off x="1603" y="0"/>
              <a:ext cx="124" cy="121"/>
            </a:xfrm>
            <a:custGeom>
              <a:avLst/>
              <a:gdLst/>
              <a:ahLst/>
              <a:cxnLst>
                <a:cxn ang="0">
                  <a:pos x="124" y="0"/>
                </a:cxn>
                <a:cxn ang="0">
                  <a:pos x="113" y="9"/>
                </a:cxn>
                <a:cxn ang="0">
                  <a:pos x="99" y="25"/>
                </a:cxn>
                <a:cxn ang="0">
                  <a:pos x="81" y="41"/>
                </a:cxn>
                <a:cxn ang="0">
                  <a:pos x="63" y="54"/>
                </a:cxn>
                <a:cxn ang="0">
                  <a:pos x="41" y="66"/>
                </a:cxn>
                <a:cxn ang="0">
                  <a:pos x="22" y="74"/>
                </a:cxn>
                <a:cxn ang="0">
                  <a:pos x="0" y="75"/>
                </a:cxn>
                <a:cxn ang="0">
                  <a:pos x="10" y="96"/>
                </a:cxn>
                <a:cxn ang="0">
                  <a:pos x="23" y="113"/>
                </a:cxn>
                <a:cxn ang="0">
                  <a:pos x="41" y="121"/>
                </a:cxn>
                <a:cxn ang="0">
                  <a:pos x="60" y="121"/>
                </a:cxn>
                <a:cxn ang="0">
                  <a:pos x="83" y="111"/>
                </a:cxn>
                <a:cxn ang="0">
                  <a:pos x="101" y="88"/>
                </a:cxn>
                <a:cxn ang="0">
                  <a:pos x="116" y="53"/>
                </a:cxn>
                <a:cxn ang="0">
                  <a:pos x="124" y="0"/>
                </a:cxn>
              </a:cxnLst>
              <a:rect l="0" t="0" r="r" b="b"/>
              <a:pathLst>
                <a:path w="124" h="121">
                  <a:moveTo>
                    <a:pt x="124" y="0"/>
                  </a:moveTo>
                  <a:lnTo>
                    <a:pt x="113" y="9"/>
                  </a:lnTo>
                  <a:lnTo>
                    <a:pt x="99" y="25"/>
                  </a:lnTo>
                  <a:lnTo>
                    <a:pt x="81" y="41"/>
                  </a:lnTo>
                  <a:lnTo>
                    <a:pt x="63" y="54"/>
                  </a:lnTo>
                  <a:lnTo>
                    <a:pt x="41" y="66"/>
                  </a:lnTo>
                  <a:lnTo>
                    <a:pt x="22" y="74"/>
                  </a:lnTo>
                  <a:lnTo>
                    <a:pt x="0" y="75"/>
                  </a:lnTo>
                  <a:lnTo>
                    <a:pt x="10" y="96"/>
                  </a:lnTo>
                  <a:lnTo>
                    <a:pt x="23" y="113"/>
                  </a:lnTo>
                  <a:lnTo>
                    <a:pt x="41" y="121"/>
                  </a:lnTo>
                  <a:lnTo>
                    <a:pt x="60" y="121"/>
                  </a:lnTo>
                  <a:lnTo>
                    <a:pt x="83" y="111"/>
                  </a:lnTo>
                  <a:lnTo>
                    <a:pt x="101" y="88"/>
                  </a:lnTo>
                  <a:lnTo>
                    <a:pt x="116" y="53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006699"/>
                </a:solidFill>
              </a:endParaRPr>
            </a:p>
          </p:txBody>
        </p:sp>
        <p:sp>
          <p:nvSpPr>
            <p:cNvPr id="22" name="Freeform 42"/>
            <p:cNvSpPr>
              <a:spLocks/>
            </p:cNvSpPr>
            <p:nvPr userDrawn="1"/>
          </p:nvSpPr>
          <p:spPr bwMode="ltGray">
            <a:xfrm rot="9832527" flipV="1">
              <a:off x="2173" y="1238"/>
              <a:ext cx="393" cy="23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6"/>
                </a:cxn>
                <a:cxn ang="0">
                  <a:pos x="16" y="14"/>
                </a:cxn>
                <a:cxn ang="0">
                  <a:pos x="28" y="24"/>
                </a:cxn>
                <a:cxn ang="0">
                  <a:pos x="41" y="37"/>
                </a:cxn>
                <a:cxn ang="0">
                  <a:pos x="58" y="53"/>
                </a:cxn>
                <a:cxn ang="0">
                  <a:pos x="73" y="70"/>
                </a:cxn>
                <a:cxn ang="0">
                  <a:pos x="88" y="90"/>
                </a:cxn>
                <a:cxn ang="0">
                  <a:pos x="100" y="113"/>
                </a:cxn>
                <a:cxn ang="0">
                  <a:pos x="112" y="137"/>
                </a:cxn>
                <a:cxn ang="0">
                  <a:pos x="120" y="165"/>
                </a:cxn>
                <a:cxn ang="0">
                  <a:pos x="124" y="196"/>
                </a:cxn>
                <a:cxn ang="0">
                  <a:pos x="126" y="228"/>
                </a:cxn>
                <a:cxn ang="0">
                  <a:pos x="120" y="264"/>
                </a:cxn>
                <a:cxn ang="0">
                  <a:pos x="109" y="302"/>
                </a:cxn>
                <a:cxn ang="0">
                  <a:pos x="92" y="342"/>
                </a:cxn>
                <a:cxn ang="0">
                  <a:pos x="67" y="386"/>
                </a:cxn>
                <a:cxn ang="0">
                  <a:pos x="39" y="436"/>
                </a:cxn>
                <a:cxn ang="0">
                  <a:pos x="21" y="482"/>
                </a:cxn>
                <a:cxn ang="0">
                  <a:pos x="10" y="525"/>
                </a:cxn>
                <a:cxn ang="0">
                  <a:pos x="6" y="566"/>
                </a:cxn>
                <a:cxn ang="0">
                  <a:pos x="6" y="605"/>
                </a:cxn>
                <a:cxn ang="0">
                  <a:pos x="8" y="641"/>
                </a:cxn>
                <a:cxn ang="0">
                  <a:pos x="12" y="673"/>
                </a:cxn>
                <a:cxn ang="0">
                  <a:pos x="14" y="704"/>
                </a:cxn>
                <a:cxn ang="0">
                  <a:pos x="41" y="688"/>
                </a:cxn>
                <a:cxn ang="0">
                  <a:pos x="39" y="680"/>
                </a:cxn>
                <a:cxn ang="0">
                  <a:pos x="36" y="657"/>
                </a:cxn>
                <a:cxn ang="0">
                  <a:pos x="33" y="622"/>
                </a:cxn>
                <a:cxn ang="0">
                  <a:pos x="35" y="575"/>
                </a:cxn>
                <a:cxn ang="0">
                  <a:pos x="41" y="519"/>
                </a:cxn>
                <a:cxn ang="0">
                  <a:pos x="58" y="455"/>
                </a:cxn>
                <a:cxn ang="0">
                  <a:pos x="86" y="386"/>
                </a:cxn>
                <a:cxn ang="0">
                  <a:pos x="129" y="313"/>
                </a:cxn>
                <a:cxn ang="0">
                  <a:pos x="143" y="279"/>
                </a:cxn>
                <a:cxn ang="0">
                  <a:pos x="149" y="235"/>
                </a:cxn>
                <a:cxn ang="0">
                  <a:pos x="144" y="184"/>
                </a:cxn>
                <a:cxn ang="0">
                  <a:pos x="131" y="134"/>
                </a:cxn>
                <a:cxn ang="0">
                  <a:pos x="109" y="85"/>
                </a:cxn>
                <a:cxn ang="0">
                  <a:pos x="81" y="44"/>
                </a:cxn>
                <a:cxn ang="0">
                  <a:pos x="44" y="14"/>
                </a:cxn>
                <a:cxn ang="0">
                  <a:pos x="0" y="0"/>
                </a:cxn>
              </a:cxnLst>
              <a:rect l="0" t="0" r="r" b="b"/>
              <a:pathLst>
                <a:path w="149" h="704">
                  <a:moveTo>
                    <a:pt x="0" y="0"/>
                  </a:moveTo>
                  <a:lnTo>
                    <a:pt x="6" y="6"/>
                  </a:lnTo>
                  <a:lnTo>
                    <a:pt x="16" y="14"/>
                  </a:lnTo>
                  <a:lnTo>
                    <a:pt x="28" y="24"/>
                  </a:lnTo>
                  <a:lnTo>
                    <a:pt x="41" y="37"/>
                  </a:lnTo>
                  <a:lnTo>
                    <a:pt x="58" y="53"/>
                  </a:lnTo>
                  <a:lnTo>
                    <a:pt x="73" y="70"/>
                  </a:lnTo>
                  <a:lnTo>
                    <a:pt x="88" y="90"/>
                  </a:lnTo>
                  <a:lnTo>
                    <a:pt x="100" y="113"/>
                  </a:lnTo>
                  <a:lnTo>
                    <a:pt x="112" y="137"/>
                  </a:lnTo>
                  <a:lnTo>
                    <a:pt x="120" y="165"/>
                  </a:lnTo>
                  <a:lnTo>
                    <a:pt x="124" y="196"/>
                  </a:lnTo>
                  <a:lnTo>
                    <a:pt x="126" y="228"/>
                  </a:lnTo>
                  <a:lnTo>
                    <a:pt x="120" y="264"/>
                  </a:lnTo>
                  <a:lnTo>
                    <a:pt x="109" y="302"/>
                  </a:lnTo>
                  <a:lnTo>
                    <a:pt x="92" y="342"/>
                  </a:lnTo>
                  <a:lnTo>
                    <a:pt x="67" y="386"/>
                  </a:lnTo>
                  <a:lnTo>
                    <a:pt x="39" y="436"/>
                  </a:lnTo>
                  <a:lnTo>
                    <a:pt x="21" y="482"/>
                  </a:lnTo>
                  <a:lnTo>
                    <a:pt x="10" y="525"/>
                  </a:lnTo>
                  <a:lnTo>
                    <a:pt x="6" y="566"/>
                  </a:lnTo>
                  <a:lnTo>
                    <a:pt x="6" y="605"/>
                  </a:lnTo>
                  <a:lnTo>
                    <a:pt x="8" y="641"/>
                  </a:lnTo>
                  <a:lnTo>
                    <a:pt x="12" y="673"/>
                  </a:lnTo>
                  <a:lnTo>
                    <a:pt x="14" y="704"/>
                  </a:lnTo>
                  <a:lnTo>
                    <a:pt x="41" y="688"/>
                  </a:lnTo>
                  <a:lnTo>
                    <a:pt x="39" y="680"/>
                  </a:lnTo>
                  <a:lnTo>
                    <a:pt x="36" y="657"/>
                  </a:lnTo>
                  <a:lnTo>
                    <a:pt x="33" y="622"/>
                  </a:lnTo>
                  <a:lnTo>
                    <a:pt x="35" y="575"/>
                  </a:lnTo>
                  <a:lnTo>
                    <a:pt x="41" y="519"/>
                  </a:lnTo>
                  <a:lnTo>
                    <a:pt x="58" y="455"/>
                  </a:lnTo>
                  <a:lnTo>
                    <a:pt x="86" y="386"/>
                  </a:lnTo>
                  <a:lnTo>
                    <a:pt x="129" y="313"/>
                  </a:lnTo>
                  <a:lnTo>
                    <a:pt x="143" y="279"/>
                  </a:lnTo>
                  <a:lnTo>
                    <a:pt x="149" y="235"/>
                  </a:lnTo>
                  <a:lnTo>
                    <a:pt x="144" y="184"/>
                  </a:lnTo>
                  <a:lnTo>
                    <a:pt x="131" y="134"/>
                  </a:lnTo>
                  <a:lnTo>
                    <a:pt x="109" y="85"/>
                  </a:lnTo>
                  <a:lnTo>
                    <a:pt x="81" y="44"/>
                  </a:lnTo>
                  <a:lnTo>
                    <a:pt x="4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006699"/>
                </a:solidFill>
              </a:endParaRPr>
            </a:p>
          </p:txBody>
        </p:sp>
        <p:sp>
          <p:nvSpPr>
            <p:cNvPr id="23" name="Freeform 43"/>
            <p:cNvSpPr>
              <a:spLocks/>
            </p:cNvSpPr>
            <p:nvPr userDrawn="1"/>
          </p:nvSpPr>
          <p:spPr bwMode="ltGray">
            <a:xfrm>
              <a:off x="0" y="1848"/>
              <a:ext cx="36" cy="13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6" y="12"/>
                </a:cxn>
                <a:cxn ang="0">
                  <a:pos x="0" y="132"/>
                </a:cxn>
                <a:cxn ang="0">
                  <a:pos x="0" y="0"/>
                </a:cxn>
              </a:cxnLst>
              <a:rect l="0" t="0" r="r" b="b"/>
              <a:pathLst>
                <a:path w="36" h="132">
                  <a:moveTo>
                    <a:pt x="0" y="0"/>
                  </a:moveTo>
                  <a:lnTo>
                    <a:pt x="36" y="12"/>
                  </a:lnTo>
                  <a:lnTo>
                    <a:pt x="0" y="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006699"/>
                </a:solidFill>
              </a:endParaRPr>
            </a:p>
          </p:txBody>
        </p:sp>
      </p:grpSp>
      <p:sp>
        <p:nvSpPr>
          <p:cNvPr id="124975" name="Rectangle 47"/>
          <p:cNvSpPr>
            <a:spLocks noGrp="1" noChangeArrowheads="1"/>
          </p:cNvSpPr>
          <p:nvPr>
            <p:ph type="ctrTitle"/>
          </p:nvPr>
        </p:nvSpPr>
        <p:spPr>
          <a:xfrm>
            <a:off x="2455863" y="596900"/>
            <a:ext cx="6192837" cy="3581400"/>
          </a:xfrm>
        </p:spPr>
        <p:txBody>
          <a:bodyPr/>
          <a:lstStyle>
            <a:lvl1pPr>
              <a:defRPr sz="52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24976" name="Rectangle 48"/>
          <p:cNvSpPr>
            <a:spLocks noGrp="1" noChangeArrowheads="1"/>
          </p:cNvSpPr>
          <p:nvPr>
            <p:ph type="subTitle" idx="1"/>
          </p:nvPr>
        </p:nvSpPr>
        <p:spPr>
          <a:xfrm>
            <a:off x="2489200" y="4279900"/>
            <a:ext cx="6146800" cy="1485900"/>
          </a:xfrm>
        </p:spPr>
        <p:txBody>
          <a:bodyPr/>
          <a:lstStyle>
            <a:lvl1pPr marL="0" indent="0" algn="ctr">
              <a:buFontTx/>
              <a:buNone/>
              <a:defRPr b="1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6" name="Rectangle 4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>
              <a:solidFill>
                <a:srgbClr val="006699"/>
              </a:solidFill>
            </a:endParaRPr>
          </a:p>
        </p:txBody>
      </p:sp>
      <p:sp>
        <p:nvSpPr>
          <p:cNvPr id="47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>
              <a:solidFill>
                <a:srgbClr val="006699"/>
              </a:solidFill>
            </a:endParaRPr>
          </a:p>
        </p:txBody>
      </p:sp>
      <p:sp>
        <p:nvSpPr>
          <p:cNvPr id="48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8D1F40B-D2D8-4BE5-AD9E-33FD7A6939AC}" type="slidenum">
              <a:rPr lang="ru-RU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1141732"/>
      </p:ext>
    </p:extLst>
  </p:cSld>
  <p:clrMapOvr>
    <a:masterClrMapping/>
  </p:clrMapOvr>
  <p:transition>
    <p:sndAc>
      <p:endSnd/>
    </p:sndAc>
  </p:transition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E3772A-8C96-4C4E-91D2-8564CA8D3414}" type="slidenum">
              <a:rPr lang="ru-RU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0961642"/>
      </p:ext>
    </p:extLst>
  </p:cSld>
  <p:clrMapOvr>
    <a:masterClrMapping/>
  </p:clrMapOvr>
  <p:transition>
    <p:sndAc>
      <p:endSnd/>
    </p:sndAc>
  </p:transition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E8E9D1-5467-4505-A243-177E8CDCA36F}" type="slidenum">
              <a:rPr lang="ru-RU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90773"/>
      </p:ext>
    </p:extLst>
  </p:cSld>
  <p:clrMapOvr>
    <a:masterClrMapping/>
  </p:clrMapOvr>
  <p:transition>
    <p:sndAc>
      <p:endSnd/>
    </p:sndAc>
  </p:transition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5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5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1D65FB-0EBE-4101-B970-8F30CDD6A439}" type="slidenum">
              <a:rPr lang="ru-RU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00567716"/>
      </p:ext>
    </p:extLst>
  </p:cSld>
  <p:clrMapOvr>
    <a:masterClrMapping/>
  </p:clrMapOvr>
  <p:transition>
    <p:sndAc>
      <p:endSnd/>
    </p:sndAc>
  </p:transition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6699"/>
              </a:solidFill>
            </a:endParaRPr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6699"/>
              </a:solidFill>
            </a:endParaRPr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7355A5-22D4-4C7A-9091-148AB3F6A81E}" type="slidenum">
              <a:rPr lang="ru-RU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4862581"/>
      </p:ext>
    </p:extLst>
  </p:cSld>
  <p:clrMapOvr>
    <a:masterClrMapping/>
  </p:clrMapOvr>
  <p:transition>
    <p:sndAc>
      <p:endSnd/>
    </p:sndAc>
  </p:transition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6699"/>
              </a:solidFill>
            </a:endParaRPr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6699"/>
              </a:solidFill>
            </a:endParaRPr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A3B40E-564B-4CC8-8DED-FF6F62E06DB9}" type="slidenum">
              <a:rPr lang="ru-RU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9204759"/>
      </p:ext>
    </p:extLst>
  </p:cSld>
  <p:clrMapOvr>
    <a:masterClrMapping/>
  </p:clrMapOvr>
  <p:transition>
    <p:sndAc>
      <p:endSnd/>
    </p:sndAc>
  </p:transition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6699"/>
              </a:solidFill>
            </a:endParaRPr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6699"/>
              </a:solidFill>
            </a:endParaRPr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28D27C-18B4-4E77-9766-C5D33379015A}" type="slidenum">
              <a:rPr lang="ru-RU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1862549"/>
      </p:ext>
    </p:extLst>
  </p:cSld>
  <p:clrMapOvr>
    <a:masterClrMapping/>
  </p:clrMapOvr>
  <p:transition>
    <p:sndAc>
      <p:endSnd/>
    </p:sndAc>
  </p:transition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525294-14AF-4F4E-85F0-4EF89B36CE33}" type="slidenum">
              <a:rPr lang="ru-RU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13652441"/>
      </p:ext>
    </p:extLst>
  </p:cSld>
  <p:clrMapOvr>
    <a:masterClrMapping/>
  </p:clrMapOvr>
  <p:transition>
    <p:sndAc>
      <p:endSnd/>
    </p:sndAc>
  </p:transition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5B89A3-239A-47F3-ACF6-F7A5F617608D}" type="slidenum">
              <a:rPr lang="ru-RU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3328002"/>
      </p:ext>
    </p:extLst>
  </p:cSld>
  <p:clrMapOvr>
    <a:masterClrMapping/>
  </p:clrMapOvr>
  <p:transition>
    <p:sndAc>
      <p:endSnd/>
    </p:sndAc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0CCC10-8CA5-4D5F-93F1-08587F5F4F0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DFAE9B-AD6A-487E-934D-CD54FE43C19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9016368"/>
      </p:ext>
    </p:extLst>
  </p:cSld>
  <p:clrMapOvr>
    <a:masterClrMapping/>
  </p:clrMapOvr>
  <p:transition>
    <p:sndAc>
      <p:endSnd/>
    </p:sndAc>
  </p:transition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7C6E24-420B-4FA7-9C44-9756EB2E6C5A}" type="slidenum">
              <a:rPr lang="ru-RU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71298394"/>
      </p:ext>
    </p:extLst>
  </p:cSld>
  <p:clrMapOvr>
    <a:masterClrMapping/>
  </p:clrMapOvr>
  <p:transition>
    <p:sndAc>
      <p:endSnd/>
    </p:sndAc>
  </p:transition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6225" y="103188"/>
            <a:ext cx="2060575" cy="59531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42913" y="103188"/>
            <a:ext cx="6030912" cy="59531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F5F855-F737-4A45-B9DD-047FC777651D}" type="slidenum">
              <a:rPr lang="ru-RU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98306294"/>
      </p:ext>
    </p:extLst>
  </p:cSld>
  <p:clrMapOvr>
    <a:masterClrMapping/>
  </p:clrMapOvr>
  <p:transition>
    <p:sndAc>
      <p:endSnd/>
    </p:sndAc>
  </p:transition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913" y="103188"/>
            <a:ext cx="8243887" cy="13144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561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561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3042C0-0AE1-4729-84DB-265E913A1044}" type="slidenum">
              <a:rPr lang="ru-RU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1270588"/>
      </p:ext>
    </p:extLst>
  </p:cSld>
  <p:clrMapOvr>
    <a:masterClrMapping/>
  </p:clrMapOvr>
  <p:transition>
    <p:sndAc>
      <p:endSnd/>
    </p:sndAc>
  </p:transition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913" y="103188"/>
            <a:ext cx="8243887" cy="13144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510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903663"/>
            <a:ext cx="8229600" cy="21526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5B9AFD-2D41-4DF5-B039-0F1C300AA692}" type="slidenum">
              <a:rPr lang="ru-RU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7190140"/>
      </p:ext>
    </p:extLst>
  </p:cSld>
  <p:clrMapOvr>
    <a:masterClrMapping/>
  </p:clrMapOvr>
  <p:transition>
    <p:sndAc>
      <p:endSnd/>
    </p:sndAc>
  </p:transition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913" y="103188"/>
            <a:ext cx="8243887" cy="13144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510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57200" y="3903663"/>
            <a:ext cx="4038600" cy="21526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4561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6699"/>
              </a:solidFill>
            </a:endParaRPr>
          </a:p>
        </p:txBody>
      </p:sp>
      <p:sp>
        <p:nvSpPr>
          <p:cNvPr id="7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6699"/>
              </a:solidFill>
            </a:endParaRPr>
          </a:p>
        </p:txBody>
      </p:sp>
      <p:sp>
        <p:nvSpPr>
          <p:cNvPr id="8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63F8C3-AFBE-43BB-88EF-C9B09CF8A831}" type="slidenum">
              <a:rPr lang="ru-RU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30296154"/>
      </p:ext>
    </p:extLst>
  </p:cSld>
  <p:clrMapOvr>
    <a:masterClrMapping/>
  </p:clrMapOvr>
  <p:transition>
    <p:sndAc>
      <p:endSnd/>
    </p:sndAc>
  </p:transition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913" y="103188"/>
            <a:ext cx="8243887" cy="13144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561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510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03663"/>
            <a:ext cx="4038600" cy="21526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6699"/>
              </a:solidFill>
            </a:endParaRPr>
          </a:p>
        </p:txBody>
      </p:sp>
      <p:sp>
        <p:nvSpPr>
          <p:cNvPr id="7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6699"/>
              </a:solidFill>
            </a:endParaRPr>
          </a:p>
        </p:txBody>
      </p:sp>
      <p:sp>
        <p:nvSpPr>
          <p:cNvPr id="8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373827-01E0-4E6B-9E93-C533E206BDC9}" type="slidenum">
              <a:rPr lang="ru-RU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2939996"/>
      </p:ext>
    </p:extLst>
  </p:cSld>
  <p:clrMapOvr>
    <a:masterClrMapping/>
  </p:clrMapOvr>
  <p:transition>
    <p:sndAc>
      <p:endSnd/>
    </p:sndAc>
  </p:transition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42913" y="103188"/>
            <a:ext cx="8243887" cy="13144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510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510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03663"/>
            <a:ext cx="4038600" cy="21526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03663"/>
            <a:ext cx="4038600" cy="21526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6699"/>
              </a:solidFill>
            </a:endParaRPr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6699"/>
              </a:solidFill>
            </a:endParaRPr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9BB1F2-D6C3-4FDB-B56F-C92874F84055}" type="slidenum">
              <a:rPr lang="ru-RU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84397862"/>
      </p:ext>
    </p:extLst>
  </p:cSld>
  <p:clrMapOvr>
    <a:masterClrMapping/>
  </p:clrMapOvr>
  <p:transition>
    <p:sndAc>
      <p:endSnd/>
    </p:sndAc>
  </p:transition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913" y="103188"/>
            <a:ext cx="8243887" cy="13144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510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510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57200" y="3903663"/>
            <a:ext cx="8229600" cy="21526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6699"/>
              </a:solidFill>
            </a:endParaRPr>
          </a:p>
        </p:txBody>
      </p:sp>
      <p:sp>
        <p:nvSpPr>
          <p:cNvPr id="7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6699"/>
              </a:solidFill>
            </a:endParaRPr>
          </a:p>
        </p:txBody>
      </p:sp>
      <p:sp>
        <p:nvSpPr>
          <p:cNvPr id="8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9DC365-AE1C-43B7-A8F5-E9850D6B9760}" type="slidenum">
              <a:rPr lang="ru-RU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1121748"/>
      </p:ext>
    </p:extLst>
  </p:cSld>
  <p:clrMapOvr>
    <a:masterClrMapping/>
  </p:clrMapOvr>
  <p:transition>
    <p:sndAc>
      <p:endSnd/>
    </p:sndAc>
  </p:transition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913" y="103188"/>
            <a:ext cx="8243887" cy="13144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561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510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03663"/>
            <a:ext cx="4038600" cy="21526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6699"/>
              </a:solidFill>
            </a:endParaRPr>
          </a:p>
        </p:txBody>
      </p:sp>
      <p:sp>
        <p:nvSpPr>
          <p:cNvPr id="7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6699"/>
              </a:solidFill>
            </a:endParaRPr>
          </a:p>
        </p:txBody>
      </p:sp>
      <p:sp>
        <p:nvSpPr>
          <p:cNvPr id="8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21130A-6281-46FE-BDD4-23C49F9C38AC}" type="slidenum">
              <a:rPr lang="ru-RU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3296196"/>
      </p:ext>
    </p:extLst>
  </p:cSld>
  <p:clrMapOvr>
    <a:masterClrMapping/>
  </p:clrMapOvr>
  <p:transition>
    <p:sndAc>
      <p:endSnd/>
    </p:sndAc>
  </p:transition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64AA76-1CED-461B-967D-AB4724C2F0C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B902FA-A772-40F6-9673-F7F4D458468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36379395"/>
      </p:ext>
    </p:extLst>
  </p:cSld>
  <p:clrMapOvr>
    <a:masterClrMapping/>
  </p:clrMapOvr>
  <p:transition>
    <p:sndAc>
      <p:endSnd/>
    </p:sndAc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32CF01-2BAF-489B-92B9-53632DAABF8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684D51-D94B-4705-AEA2-B8CD447CDD7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30821459"/>
      </p:ext>
    </p:extLst>
  </p:cSld>
  <p:clrMapOvr>
    <a:masterClrMapping/>
  </p:clrMapOvr>
  <p:transition>
    <p:sndAc>
      <p:endSnd/>
    </p:sndAc>
  </p:transition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317250-B2FC-4089-A1A3-8C22795EF0C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1836F6-7F59-42F0-825F-71D1C93B2A1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08085732"/>
      </p:ext>
    </p:extLst>
  </p:cSld>
  <p:clrMapOvr>
    <a:masterClrMapping/>
  </p:clrMapOvr>
  <p:transition>
    <p:sndAc>
      <p:endSnd/>
    </p:sndAc>
  </p:transition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A4ECDE-0A65-48A0-908A-008F1FF1659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8AFEF1-6E9B-418C-B5FD-B4C42E47758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19883433"/>
      </p:ext>
    </p:extLst>
  </p:cSld>
  <p:clrMapOvr>
    <a:masterClrMapping/>
  </p:clrMapOvr>
  <p:transition>
    <p:sndAc>
      <p:endSnd/>
    </p:sndAc>
  </p:transition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846E73-B19E-4F4D-B20F-80127EA4B96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F96C52-874F-4161-87E4-D05EE21C716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0327553"/>
      </p:ext>
    </p:extLst>
  </p:cSld>
  <p:clrMapOvr>
    <a:masterClrMapping/>
  </p:clrMapOvr>
  <p:transition>
    <p:sndAc>
      <p:endSnd/>
    </p:sndAc>
  </p:transition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E17E0A-CE51-422D-B836-0D3972A6BD5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3F6EA-77DF-45E6-8DAA-D2C13AC8916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73667390"/>
      </p:ext>
    </p:extLst>
  </p:cSld>
  <p:clrMapOvr>
    <a:masterClrMapping/>
  </p:clrMapOvr>
  <p:transition>
    <p:sndAc>
      <p:endSnd/>
    </p:sndAc>
  </p:transition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F8AAA5-3CAF-4FA9-B77C-E5DF2CE5B9E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DB018F-BBD5-457A-8CBE-8BDF4A9907E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3243595"/>
      </p:ext>
    </p:extLst>
  </p:cSld>
  <p:clrMapOvr>
    <a:masterClrMapping/>
  </p:clrMapOvr>
  <p:transition>
    <p:sndAc>
      <p:endSnd/>
    </p:sndAc>
  </p:transition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C3124A-9E6C-4863-A60E-FF290E82751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53C4A4-5545-44C3-B898-91782E546D2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5412705"/>
      </p:ext>
    </p:extLst>
  </p:cSld>
  <p:clrMapOvr>
    <a:masterClrMapping/>
  </p:clrMapOvr>
  <p:transition>
    <p:sndAc>
      <p:endSnd/>
    </p:sndAc>
  </p:transition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4320CA-D079-46D4-82B3-9D40D281E41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AA2030-29C2-41FE-8D02-D203AD014E2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9672170"/>
      </p:ext>
    </p:extLst>
  </p:cSld>
  <p:clrMapOvr>
    <a:masterClrMapping/>
  </p:clrMapOvr>
  <p:transition>
    <p:sndAc>
      <p:endSnd/>
    </p:sndAc>
  </p:transition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2FCACA-D048-42FE-83B2-9105A79DCD5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5227F2-F462-4205-B7A4-A2D9BF3F38C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4144853"/>
      </p:ext>
    </p:extLst>
  </p:cSld>
  <p:clrMapOvr>
    <a:masterClrMapping/>
  </p:clrMapOvr>
  <p:transition>
    <p:sndAc>
      <p:endSnd/>
    </p:sndAc>
  </p:transition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62E073-92DA-49A7-BB84-3E2EEE9CA0B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677A5C-0C51-43E2-99AC-992B2F49D03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86347480"/>
      </p:ext>
    </p:extLst>
  </p:cSld>
  <p:clrMapOvr>
    <a:masterClrMapping/>
  </p:clrMapOvr>
  <p:transition>
    <p:sndAc>
      <p:endSnd/>
    </p:sndAc>
  </p:transition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510D85-ACDC-479D-ADD6-08492DBE07E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FDECDF-CD8B-4D56-B70D-8EC86003A27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0357857"/>
      </p:ext>
    </p:extLst>
  </p:cSld>
  <p:clrMapOvr>
    <a:masterClrMapping/>
  </p:clrMapOvr>
  <p:transition>
    <p:sndAc>
      <p:endSnd/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E622D7-89E5-4B49-AAF1-1CA8B1CA110E}" type="datetimeFigureOut">
              <a:rPr lang="ru-RU">
                <a:solidFill>
                  <a:prstClr val="black"/>
                </a:solidFill>
              </a:rPr>
              <a:pPr/>
              <a:t>07.10.2017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E533C72-622A-4391-BAAF-CC450CB1EE60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>
    <p:sndAc>
      <p:endSnd/>
    </p:sndAc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11C25F-AB2A-4E2A-8B1D-38686AEA39B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C620F2-1261-4A61-B736-AF59C91C06F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95238063"/>
      </p:ext>
    </p:extLst>
  </p:cSld>
  <p:clrMapOvr>
    <a:masterClrMapping/>
  </p:clrMapOvr>
  <p:transition>
    <p:sndAc>
      <p:endSnd/>
    </p:sndAc>
  </p:transition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ru-RU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35A26E-BD47-4445-BA03-B6E37616E7F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127CB3-BE88-4702-9916-66772E345B5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476475"/>
      </p:ext>
    </p:extLst>
  </p:cSld>
  <p:clrMapOvr>
    <a:masterClrMapping/>
  </p:clrMapOvr>
  <p:transition>
    <p:sndAc>
      <p:endSnd/>
    </p:sndAc>
  </p:transition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0BD3F3-6C8F-4491-9267-493F9640745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6EF5F4-AF06-4F85-ABFC-270FC0D492E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171047"/>
      </p:ext>
    </p:extLst>
  </p:cSld>
  <p:clrMapOvr>
    <a:masterClrMapping/>
  </p:clrMapOvr>
  <p:transition>
    <p:sndAc>
      <p:endSnd/>
    </p:sndAc>
  </p:transition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403703-AD0C-4AC2-BB47-131C023DE5E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BF7AE1-F763-42DD-8BC6-40F969F3973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05133473"/>
      </p:ext>
    </p:extLst>
  </p:cSld>
  <p:clrMapOvr>
    <a:masterClrMapping/>
  </p:clrMapOvr>
  <p:transition>
    <p:sndAc>
      <p:endSnd/>
    </p:sndAc>
  </p:transition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5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C132F6-AB9A-431D-B297-2B7A3BFF965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FB6CBF-39CA-4BB0-A9E1-AF200DABFBC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20317015"/>
      </p:ext>
    </p:extLst>
  </p:cSld>
  <p:clrMapOvr>
    <a:masterClrMapping/>
  </p:clrMapOvr>
  <p:transition>
    <p:sndAc>
      <p:endSnd/>
    </p:sndAc>
  </p:transition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7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932CE3-F52A-457F-B09E-FED3CC9AD2A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4689A2-BA92-4C5E-BC14-FF31ABC33C5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5144312"/>
      </p:ext>
    </p:extLst>
  </p:cSld>
  <p:clrMapOvr>
    <a:masterClrMapping/>
  </p:clrMapOvr>
  <p:transition>
    <p:sndAc>
      <p:endSnd/>
    </p:sndAc>
  </p:transition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E2CF59-FDDF-4B32-B181-70F97706353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C7FE6A-C285-4026-AAD1-4C5178DE660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0034531"/>
      </p:ext>
    </p:extLst>
  </p:cSld>
  <p:clrMapOvr>
    <a:masterClrMapping/>
  </p:clrMapOvr>
  <p:transition>
    <p:sndAc>
      <p:endSnd/>
    </p:sndAc>
  </p:transition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B2DC44-53A3-4DFF-A0EF-1511C30F9F6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0B8917-7C90-4DEC-A836-19A3EEBC09B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9409172"/>
      </p:ext>
    </p:extLst>
  </p:cSld>
  <p:clrMapOvr>
    <a:masterClrMapping/>
  </p:clrMapOvr>
  <p:transition>
    <p:sndAc>
      <p:endSnd/>
    </p:sndAc>
  </p:transition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4C2F5C-711F-41E9-8A17-4AAD8ACAEBE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D64C16-0274-496C-A4D3-E8AE65DA265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44365023"/>
      </p:ext>
    </p:extLst>
  </p:cSld>
  <p:clrMapOvr>
    <a:masterClrMapping/>
  </p:clrMapOvr>
  <p:transition>
    <p:sndAc>
      <p:endSnd/>
    </p:sndAc>
  </p:transition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6EB3D7-A5BA-4A45-8263-4457F9FDF54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CE6B1A-2176-4EF0-AC2D-5BF7E4CDC3A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78632632"/>
      </p:ext>
    </p:extLst>
  </p:cSld>
  <p:clrMapOvr>
    <a:masterClrMapping/>
  </p:clrMapOvr>
  <p:transition>
    <p:sndAc>
      <p:endSnd/>
    </p:sndAc>
  </p:transition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D0CC6C-0C92-4F4A-9B54-0F45CBA1CD0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DD1C90-A477-443A-A689-59306DD3DCF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96875250"/>
      </p:ext>
    </p:extLst>
  </p:cSld>
  <p:clrMapOvr>
    <a:masterClrMapping/>
  </p:clrMapOvr>
  <p:transition>
    <p:sndAc>
      <p:endSnd/>
    </p:sndAc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22C504-9F31-4549-A7BF-CD9CC78A64B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3AA75-0298-4A6A-8059-E457CE41517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4320691"/>
      </p:ext>
    </p:extLst>
  </p:cSld>
  <p:clrMapOvr>
    <a:masterClrMapping/>
  </p:clrMapOvr>
  <p:transition>
    <p:sndAc>
      <p:endSnd/>
    </p:sndAc>
  </p:transition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AF5368-5D06-492E-9542-B1EBE3A119D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BA4668-3DF6-4348-97CE-695F8109E2F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18802639"/>
      </p:ext>
    </p:extLst>
  </p:cSld>
  <p:clrMapOvr>
    <a:masterClrMapping/>
  </p:clrMapOvr>
  <p:transition>
    <p:sndAc>
      <p:endSnd/>
    </p:sndAc>
  </p:transition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00B7A8-4F00-4741-AE0E-2F5D436BA76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6A5D3C-E888-45B4-A784-BC0FE66E599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1552990"/>
      </p:ext>
    </p:extLst>
  </p:cSld>
  <p:clrMapOvr>
    <a:masterClrMapping/>
  </p:clrMapOvr>
  <p:transition>
    <p:sndAc>
      <p:endSnd/>
    </p:sndAc>
  </p:transition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5D6599-06CD-4262-A936-10F029F8CF1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27AD11-2800-4FDE-86E2-5DFF5F2997F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25742260"/>
      </p:ext>
    </p:extLst>
  </p:cSld>
  <p:clrMapOvr>
    <a:masterClrMapping/>
  </p:clrMapOvr>
  <p:transition>
    <p:sndAc>
      <p:endSnd/>
    </p:sndAc>
  </p:transition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4AEF72-ABAD-4111-9E73-BB7AD04A05A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9902BD-7812-414A-A8C4-A08D5DA01E4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6468083"/>
      </p:ext>
    </p:extLst>
  </p:cSld>
  <p:clrMapOvr>
    <a:masterClrMapping/>
  </p:clrMapOvr>
  <p:transition>
    <p:sndAc>
      <p:endSnd/>
    </p:sndAc>
  </p:transition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92E733-B231-4217-827B-C16E23DD16E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13FE61-CE0A-4876-9DBD-CB567BBB980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2025962"/>
      </p:ext>
    </p:extLst>
  </p:cSld>
  <p:clrMapOvr>
    <a:masterClrMapping/>
  </p:clrMapOvr>
  <p:transition>
    <p:sndAc>
      <p:endSnd/>
    </p:sndAc>
  </p:transition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26CEB2-CA0C-4950-BF45-8D5D65B4554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6AD8CF-0CF2-4460-933B-6790E943453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39221686"/>
      </p:ext>
    </p:extLst>
  </p:cSld>
  <p:clrMapOvr>
    <a:masterClrMapping/>
  </p:clrMapOvr>
  <p:transition>
    <p:sndAc>
      <p:endSnd/>
    </p:sndAc>
  </p:transition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55CAD6-A9F9-4350-BACC-04928D6E877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A4168C-BCC0-4345-B471-CC0799A7F21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08352814"/>
      </p:ext>
    </p:extLst>
  </p:cSld>
  <p:clrMapOvr>
    <a:masterClrMapping/>
  </p:clrMapOvr>
  <p:transition>
    <p:sndAc>
      <p:endSnd/>
    </p:sndAc>
  </p:transition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AEFF03-5E24-4C46-9F02-5AC9B04450C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893D82-AAC2-4463-88FA-655268C71A9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37709236"/>
      </p:ext>
    </p:extLst>
  </p:cSld>
  <p:clrMapOvr>
    <a:masterClrMapping/>
  </p:clrMapOvr>
  <p:transition>
    <p:sndAc>
      <p:endSnd/>
    </p:sndAc>
  </p:transition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355D7C-03B0-484A-8B5A-FE44DA3E093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05FBD2-790B-40D8-AAE3-63EB004FF6D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2036253"/>
      </p:ext>
    </p:extLst>
  </p:cSld>
  <p:clrMapOvr>
    <a:masterClrMapping/>
  </p:clrMapOvr>
  <p:transition>
    <p:sndAc>
      <p:endSnd/>
    </p:sndAc>
  </p:transition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EB3CD3-1256-4B39-B2F5-29340F0C5F7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381EDD-14B3-4981-898A-8D0227E2083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4700677"/>
      </p:ext>
    </p:extLst>
  </p:cSld>
  <p:clrMapOvr>
    <a:masterClrMapping/>
  </p:clrMapOvr>
  <p:transition>
    <p:sndAc>
      <p:endSnd/>
    </p:sndAc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A5B2E0-AAB3-498B-BA7D-AA1994DCD08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1FF6D7-1129-4212-996C-BD8FAE0741F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6052208"/>
      </p:ext>
    </p:extLst>
  </p:cSld>
  <p:clrMapOvr>
    <a:masterClrMapping/>
  </p:clrMapOvr>
  <p:transition>
    <p:sndAc>
      <p:endSnd/>
    </p:sndAc>
  </p:transition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4C9F14-94D2-4638-A5F4-EFEF3940A9B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1DDEE9-3F39-4ED1-AFB3-C9EF30F7EA4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40122291"/>
      </p:ext>
    </p:extLst>
  </p:cSld>
  <p:clrMapOvr>
    <a:masterClrMapping/>
  </p:clrMapOvr>
  <p:transition>
    <p:sndAc>
      <p:endSnd/>
    </p:sndAc>
  </p:transition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D7FC2E-24E2-4AA2-A2DC-C7A9C7E1BA6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692921-9978-4D20-88EB-2ADA14459A3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70959850"/>
      </p:ext>
    </p:extLst>
  </p:cSld>
  <p:clrMapOvr>
    <a:masterClrMapping/>
  </p:clrMapOvr>
  <p:transition>
    <p:sndAc>
      <p:endSnd/>
    </p:sndAc>
  </p:transition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75D174-A890-4603-919A-5FEA6D65038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FEF2E2-0627-4D95-82DB-4EE4B45BFF2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99489872"/>
      </p:ext>
    </p:extLst>
  </p:cSld>
  <p:clrMapOvr>
    <a:masterClrMapping/>
  </p:clrMapOvr>
  <p:transition>
    <p:sndAc>
      <p:endSnd/>
    </p:sndAc>
  </p:transition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2A7152-9243-4EB6-B3EF-882CA11EDA6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F3EFC3-A656-4256-B2A2-78F2616188D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0806887"/>
      </p:ext>
    </p:extLst>
  </p:cSld>
  <p:clrMapOvr>
    <a:masterClrMapping/>
  </p:clrMapOvr>
  <p:transition>
    <p:sndAc>
      <p:endSnd/>
    </p:sndAc>
  </p:transition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5E9817-918A-49CA-B960-7BD289C8565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7AFF1E-F495-41F0-A346-367B97E25E8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0493376"/>
      </p:ext>
    </p:extLst>
  </p:cSld>
  <p:clrMapOvr>
    <a:masterClrMapping/>
  </p:clrMapOvr>
  <p:transition>
    <p:sndAc>
      <p:endSnd/>
    </p:sndAc>
  </p:transition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C964ED-6A04-4F03-88CE-CB0767C5E2A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C51F15-641A-474E-AC60-03160803AD6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31175889"/>
      </p:ext>
    </p:extLst>
  </p:cSld>
  <p:clrMapOvr>
    <a:masterClrMapping/>
  </p:clrMapOvr>
  <p:transition>
    <p:sndAc>
      <p:endSnd/>
    </p:sndAc>
  </p:transition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C6F279-F265-4DBD-8912-73F8E70974A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92B6B8-BCAB-4F76-B80A-44721C5A8EA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42377645"/>
      </p:ext>
    </p:extLst>
  </p:cSld>
  <p:clrMapOvr>
    <a:masterClrMapping/>
  </p:clrMapOvr>
  <p:transition>
    <p:sndAc>
      <p:endSnd/>
    </p:sndAc>
  </p:transition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BBB977-0698-47C4-B0AD-4F07921A3E0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DBAE9F-0E4A-448D-9316-97BF0C028C2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5393021"/>
      </p:ext>
    </p:extLst>
  </p:cSld>
  <p:clrMapOvr>
    <a:masterClrMapping/>
  </p:clrMapOvr>
  <p:transition>
    <p:sndAc>
      <p:endSnd/>
    </p:sndAc>
  </p:transition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04F17D-14D9-4482-99D4-47C69D4765D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477288-4D77-49F4-AB76-991C6841EA7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3122281"/>
      </p:ext>
    </p:extLst>
  </p:cSld>
  <p:clrMapOvr>
    <a:masterClrMapping/>
  </p:clrMapOvr>
  <p:transition>
    <p:sndAc>
      <p:endSnd/>
    </p:sndAc>
  </p:transition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F63015-D179-488C-AB29-6035D6AB2BE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4A931E-667F-44B8-85B4-C3D67CA87E9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4431748"/>
      </p:ext>
    </p:extLst>
  </p:cSld>
  <p:clrMapOvr>
    <a:masterClrMapping/>
  </p:clrMapOvr>
  <p:transition>
    <p:sndAc>
      <p:endSnd/>
    </p:sndAc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BD9EA6-8F1D-4183-B47B-ABDDD13ADB5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81CF55-8314-4756-BAC7-F93C25D3105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2541105"/>
      </p:ext>
    </p:extLst>
  </p:cSld>
  <p:clrMapOvr>
    <a:masterClrMapping/>
  </p:clrMapOvr>
  <p:transition>
    <p:sndAc>
      <p:endSnd/>
    </p:sndAc>
  </p:transition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38F139-0FB0-4097-85BE-E84CF4FC4A4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638D1D-0A9A-439F-9FF0-7052F05604B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08925571"/>
      </p:ext>
    </p:extLst>
  </p:cSld>
  <p:clrMapOvr>
    <a:masterClrMapping/>
  </p:clrMapOvr>
  <p:transition>
    <p:sndAc>
      <p:endSnd/>
    </p:sndAc>
  </p:transition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D0410A-268D-4ECC-9785-0BF52DDE1B4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4D181C-70C9-45D3-B727-A1AEC3A198B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1027098"/>
      </p:ext>
    </p:extLst>
  </p:cSld>
  <p:clrMapOvr>
    <a:masterClrMapping/>
  </p:clrMapOvr>
  <p:transition>
    <p:sndAc>
      <p:endSnd/>
    </p:sndAc>
  </p:transition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ED1470-274F-4111-8426-5DF5EB472A8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5B0294-F181-4A8F-8DB3-EE73CBDEBEA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2889025"/>
      </p:ext>
    </p:extLst>
  </p:cSld>
  <p:clrMapOvr>
    <a:masterClrMapping/>
  </p:clrMapOvr>
  <p:transition>
    <p:sndAc>
      <p:endSnd/>
    </p:sndAc>
  </p:transition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2F1FC7-99C8-4374-9421-554CE6AFB56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B23314-92B6-4D90-B300-2320688FAC9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7507502"/>
      </p:ext>
    </p:extLst>
  </p:cSld>
  <p:clrMapOvr>
    <a:masterClrMapping/>
  </p:clrMapOvr>
  <p:transition>
    <p:sndAc>
      <p:endSnd/>
    </p:sndAc>
  </p:transition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 cstate="email">
            <a:alphaModFix amt="71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6D0917-E55E-412A-B5F1-2923CB1AFCE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11D02A-3A61-4E39-946D-39688D70E98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41468768"/>
      </p:ext>
    </p:extLst>
  </p:cSld>
  <p:clrMapOvr>
    <a:masterClrMapping/>
  </p:clrMapOvr>
  <p:transition>
    <p:sndAc>
      <p:endSnd/>
    </p:sndAc>
  </p:transition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790846-13A6-441E-8EE9-24A8EF191BB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28F616-E734-4935-8C95-ABE94990DD6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7086133"/>
      </p:ext>
    </p:extLst>
  </p:cSld>
  <p:clrMapOvr>
    <a:masterClrMapping/>
  </p:clrMapOvr>
  <p:transition>
    <p:sndAc>
      <p:endSnd/>
    </p:sndAc>
  </p:transition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33DEE5-E6E9-4C64-9DCC-39F18290700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C54E82-FF2E-401B-B895-E62FEECA160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319394"/>
      </p:ext>
    </p:extLst>
  </p:cSld>
  <p:clrMapOvr>
    <a:masterClrMapping/>
  </p:clrMapOvr>
  <p:transition>
    <p:sndAc>
      <p:endSnd/>
    </p:sndAc>
  </p:transition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7E2FF2-0740-499B-B9CD-D28B70F396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D14D49-54BA-4CFE-9FE1-9023E9BF683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8233058"/>
      </p:ext>
    </p:extLst>
  </p:cSld>
  <p:clrMapOvr>
    <a:masterClrMapping/>
  </p:clrMapOvr>
  <p:transition>
    <p:sndAc>
      <p:endSnd/>
    </p:sndAc>
  </p:transition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490E4E-D54C-4467-AB7F-046DFA5F08E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A24B0C-4290-4B1B-B417-268CF639F69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90601015"/>
      </p:ext>
    </p:extLst>
  </p:cSld>
  <p:clrMapOvr>
    <a:masterClrMapping/>
  </p:clrMapOvr>
  <p:transition>
    <p:sndAc>
      <p:endSnd/>
    </p:sndAc>
  </p:transition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E4DA87-3B5F-40A4-84F7-C86700B5FAB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E39205-E4C7-4DED-A810-A66B9E64B21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1431892"/>
      </p:ext>
    </p:extLst>
  </p:cSld>
  <p:clrMapOvr>
    <a:masterClrMapping/>
  </p:clrMapOvr>
  <p:transition>
    <p:sndAc>
      <p:endSnd/>
    </p:sndAc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EA4A6A-5A49-489F-AC8D-ACEA79D6D84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339BC7-233E-4C17-B65B-606107980F6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9494700"/>
      </p:ext>
    </p:extLst>
  </p:cSld>
  <p:clrMapOvr>
    <a:masterClrMapping/>
  </p:clrMapOvr>
  <p:transition>
    <p:sndAc>
      <p:endSnd/>
    </p:sndAc>
  </p:transition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952982-7A64-4521-87F2-49580EBE436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565725-998C-455E-9045-1FC037A0EBA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9093324"/>
      </p:ext>
    </p:extLst>
  </p:cSld>
  <p:clrMapOvr>
    <a:masterClrMapping/>
  </p:clrMapOvr>
  <p:transition>
    <p:sndAc>
      <p:endSnd/>
    </p:sndAc>
  </p:transition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9EE0E3-235C-4095-B020-BC038F83DEB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BD61A1-17E5-4D48-B44D-D41FFB53B09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9661397"/>
      </p:ext>
    </p:extLst>
  </p:cSld>
  <p:clrMapOvr>
    <a:masterClrMapping/>
  </p:clrMapOvr>
  <p:transition>
    <p:sndAc>
      <p:endSnd/>
    </p:sndAc>
  </p:transition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E81FE7-5FF2-4421-917D-C759B222655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D42745-A158-4174-ADE9-A3F9D00CF0E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47981772"/>
      </p:ext>
    </p:extLst>
  </p:cSld>
  <p:clrMapOvr>
    <a:masterClrMapping/>
  </p:clrMapOvr>
  <p:transition>
    <p:sndAc>
      <p:endSnd/>
    </p:sndAc>
  </p:transition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CED16B-D355-4AB2-813E-2F36CA76839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5B144D-307D-489D-870E-B9D4B7EAEE6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984821"/>
      </p:ext>
    </p:extLst>
  </p:cSld>
  <p:clrMapOvr>
    <a:masterClrMapping/>
  </p:clrMapOvr>
  <p:transition>
    <p:sndAc>
      <p:endSnd/>
    </p:sndAc>
  </p:transition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6100" y="5129213"/>
            <a:ext cx="1647825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8888" y="5445125"/>
            <a:ext cx="1096962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8DF040-5ABE-43A3-A342-3556C772170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32138" y="6359525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EF5E21-0CD6-4A18-9364-15B70F0C0A7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35160680"/>
      </p:ext>
    </p:extLst>
  </p:cSld>
  <p:clrMapOvr>
    <a:masterClrMapping/>
  </p:clrMapOvr>
  <p:transition>
    <p:sndAc>
      <p:endSnd/>
    </p:sndAc>
  </p:transition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713" y="5854700"/>
            <a:ext cx="808037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5300663"/>
            <a:ext cx="1754187" cy="135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A986B1-CFDA-4CC4-96AF-AE62195927F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EB7656-40CF-406F-9121-531CADADECF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99839192"/>
      </p:ext>
    </p:extLst>
  </p:cSld>
  <p:clrMapOvr>
    <a:masterClrMapping/>
  </p:clrMapOvr>
  <p:transition>
    <p:sndAc>
      <p:endSnd/>
    </p:sndAc>
  </p:transition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AC0A05-F607-413D-A17F-A71823374FE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36A7FC-D8AC-4B7B-AEAE-922B5676177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45875767"/>
      </p:ext>
    </p:extLst>
  </p:cSld>
  <p:clrMapOvr>
    <a:masterClrMapping/>
  </p:clrMapOvr>
  <p:transition>
    <p:sndAc>
      <p:endSnd/>
    </p:sndAc>
  </p:transition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042787-3A3E-4848-BD53-9C62609BF7B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FB1659-975A-47AE-86C8-90A951DC1A5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6454666"/>
      </p:ext>
    </p:extLst>
  </p:cSld>
  <p:clrMapOvr>
    <a:masterClrMapping/>
  </p:clrMapOvr>
  <p:transition>
    <p:sndAc>
      <p:endSnd/>
    </p:sndAc>
  </p:transition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86BC8-CC6F-4D38-8E8B-1AF73C3941C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45D636-0EF8-47D8-A199-DF49B9CCF80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76306279"/>
      </p:ext>
    </p:extLst>
  </p:cSld>
  <p:clrMapOvr>
    <a:masterClrMapping/>
  </p:clrMapOvr>
  <p:transition>
    <p:sndAc>
      <p:endSnd/>
    </p:sndAc>
  </p:transition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8DE0D7-C2A8-45CB-88D6-8A45668B13A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EEE671-A581-4097-BBB2-346E44A6A92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24132112"/>
      </p:ext>
    </p:extLst>
  </p:cSld>
  <p:clrMapOvr>
    <a:masterClrMapping/>
  </p:clrMapOvr>
  <p:transition>
    <p:sndAc>
      <p:endSnd/>
    </p:sndAc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7BAC91-B646-433A-8326-F582E1F6728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E0CA8F-9BF9-48C0-807D-2EC81ADCBA3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87173262"/>
      </p:ext>
    </p:extLst>
  </p:cSld>
  <p:clrMapOvr>
    <a:masterClrMapping/>
  </p:clrMapOvr>
  <p:transition>
    <p:sndAc>
      <p:endSnd/>
    </p:sndAc>
  </p:transition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34685-D14A-4920-A772-3B497623D3E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9A9C8B-5622-4FAC-AC32-83C249A28AA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5867396"/>
      </p:ext>
    </p:extLst>
  </p:cSld>
  <p:clrMapOvr>
    <a:masterClrMapping/>
  </p:clrMapOvr>
  <p:transition>
    <p:sndAc>
      <p:endSnd/>
    </p:sndAc>
  </p:transition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AAD68C-9D4A-42B7-AFAE-F8301F88DCC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233271-BA4A-48D4-BF15-FCA464B65A5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6948418"/>
      </p:ext>
    </p:extLst>
  </p:cSld>
  <p:clrMapOvr>
    <a:masterClrMapping/>
  </p:clrMapOvr>
  <p:transition>
    <p:sndAc>
      <p:endSnd/>
    </p:sndAc>
  </p:transition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89DB2F-0E06-4649-83EF-4777339A602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668FD2-929A-457C-ABD3-CAA36F1760D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55039338"/>
      </p:ext>
    </p:extLst>
  </p:cSld>
  <p:clrMapOvr>
    <a:masterClrMapping/>
  </p:clrMapOvr>
  <p:transition>
    <p:sndAc>
      <p:endSnd/>
    </p:sndAc>
  </p:transition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1853E7-5152-4AE6-AE9D-EC7009F8B05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079C4C-A1AD-4C12-A6FC-53A426A587A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8032573"/>
      </p:ext>
    </p:extLst>
  </p:cSld>
  <p:clrMapOvr>
    <a:masterClrMapping/>
  </p:clrMapOvr>
  <p:transition>
    <p:sndAc>
      <p:endSnd/>
    </p:sndAc>
  </p:transition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8E7153-8349-4F5E-881A-7EB85D4B2D8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01E9A4-B45A-454C-80AA-3E511DE1F30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37810096"/>
      </p:ext>
    </p:extLst>
  </p:cSld>
  <p:clrMapOvr>
    <a:masterClrMapping/>
  </p:clrMapOvr>
  <p:transition>
    <p:sndAc>
      <p:endSnd/>
    </p:sndAc>
  </p:transition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E622D7-89E5-4B49-AAF1-1CA8B1CA110E}" type="datetimeFigureOut">
              <a:rPr lang="ru-RU">
                <a:solidFill>
                  <a:prstClr val="black"/>
                </a:solidFill>
              </a:rPr>
              <a:pPr/>
              <a:t>07.10.2017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E533C72-622A-4391-BAAF-CC450CB1EE60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grpSp>
        <p:nvGrpSpPr>
          <p:cNvPr id="9" name="Группа 8"/>
          <p:cNvGrpSpPr/>
          <p:nvPr userDrawn="1"/>
        </p:nvGrpSpPr>
        <p:grpSpPr>
          <a:xfrm>
            <a:off x="2915816" y="3356992"/>
            <a:ext cx="3024336" cy="3174603"/>
            <a:chOff x="3059832" y="3068960"/>
            <a:chExt cx="3373536" cy="3390627"/>
          </a:xfrm>
        </p:grpSpPr>
        <p:pic>
          <p:nvPicPr>
            <p:cNvPr id="10" name="Рисунок 1" descr="1.png"/>
            <p:cNvPicPr>
              <a:picLocks noChangeAspect="1"/>
            </p:cNvPicPr>
            <p:nvPr userDrawn="1"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3275856" y="3573016"/>
              <a:ext cx="493216" cy="472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Рисунок 2" descr="2.png"/>
            <p:cNvPicPr>
              <a:picLocks noChangeAspect="1"/>
            </p:cNvPicPr>
            <p:nvPr userDrawn="1"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5724128" y="3717032"/>
              <a:ext cx="493216" cy="472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Рисунок 3" descr="3.png"/>
            <p:cNvPicPr>
              <a:picLocks noChangeAspect="1"/>
            </p:cNvPicPr>
            <p:nvPr userDrawn="1"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5076056" y="3068960"/>
              <a:ext cx="463266" cy="4441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Рисунок 4" descr="4.png"/>
            <p:cNvPicPr>
              <a:picLocks noChangeAspect="1"/>
            </p:cNvPicPr>
            <p:nvPr userDrawn="1"/>
          </p:nvPicPr>
          <p:blipFill>
            <a:blip r:embed="rId5" cstate="email"/>
            <a:srcRect/>
            <a:stretch>
              <a:fillRect/>
            </a:stretch>
          </p:blipFill>
          <p:spPr bwMode="auto">
            <a:xfrm>
              <a:off x="4067944" y="3068960"/>
              <a:ext cx="493216" cy="472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Рисунок 5" descr="5.png"/>
            <p:cNvPicPr>
              <a:picLocks noChangeAspect="1"/>
            </p:cNvPicPr>
            <p:nvPr userDrawn="1"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5940152" y="4581128"/>
              <a:ext cx="493216" cy="472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Рисунок 6" descr="6.png"/>
            <p:cNvPicPr>
              <a:picLocks noChangeAspect="1"/>
            </p:cNvPicPr>
            <p:nvPr userDrawn="1"/>
          </p:nvPicPr>
          <p:blipFill>
            <a:blip r:embed="rId7" cstate="email"/>
            <a:srcRect/>
            <a:stretch>
              <a:fillRect/>
            </a:stretch>
          </p:blipFill>
          <p:spPr bwMode="auto">
            <a:xfrm>
              <a:off x="3059832" y="4437112"/>
              <a:ext cx="493216" cy="472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Рисунок 16" descr="95181562_large_3.png"/>
            <p:cNvPicPr>
              <a:picLocks noChangeAspect="1"/>
            </p:cNvPicPr>
            <p:nvPr userDrawn="1"/>
          </p:nvPicPr>
          <p:blipFill>
            <a:blip r:embed="rId8" cstate="email"/>
            <a:stretch>
              <a:fillRect/>
            </a:stretch>
          </p:blipFill>
          <p:spPr>
            <a:xfrm>
              <a:off x="3491880" y="3789040"/>
              <a:ext cx="2670547" cy="2670547"/>
            </a:xfrm>
            <a:prstGeom prst="rect">
              <a:avLst/>
            </a:prstGeom>
          </p:spPr>
        </p:pic>
      </p:grpSp>
      <p:pic>
        <p:nvPicPr>
          <p:cNvPr id="1026" name="Picture 2" descr="D:\Лидия\шаблоны\Авторские шаблоны\мои блёстки\Безимени-4.png"/>
          <p:cNvPicPr>
            <a:picLocks noChangeAspect="1" noChangeArrowheads="1"/>
          </p:cNvPicPr>
          <p:nvPr userDrawn="1"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0" y="0"/>
            <a:ext cx="4332287" cy="6858000"/>
          </a:xfrm>
          <a:prstGeom prst="rect">
            <a:avLst/>
          </a:prstGeom>
          <a:noFill/>
        </p:spPr>
      </p:pic>
      <p:pic>
        <p:nvPicPr>
          <p:cNvPr id="18" name="Picture 2" descr="D:\Лидия\шаблоны\Авторские шаблоны\мои блёстки\Безимени-4.png"/>
          <p:cNvPicPr>
            <a:picLocks noChangeAspect="1" noChangeArrowheads="1"/>
          </p:cNvPicPr>
          <p:nvPr userDrawn="1"/>
        </p:nvPicPr>
        <p:blipFill>
          <a:blip r:embed="rId9" cstate="email"/>
          <a:srcRect/>
          <a:stretch>
            <a:fillRect/>
          </a:stretch>
        </p:blipFill>
        <p:spPr bwMode="auto">
          <a:xfrm flipH="1">
            <a:off x="4811711" y="0"/>
            <a:ext cx="4332287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148114573"/>
      </p:ext>
    </p:extLst>
  </p:cSld>
  <p:clrMapOvr>
    <a:masterClrMapping/>
  </p:clrMapOvr>
  <p:transition>
    <p:sndAc>
      <p:endSnd/>
    </p:sndAc>
  </p:transition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E622D7-89E5-4B49-AAF1-1CA8B1CA110E}" type="datetimeFigureOut">
              <a:rPr lang="ru-RU">
                <a:solidFill>
                  <a:prstClr val="black"/>
                </a:solidFill>
              </a:rPr>
              <a:pPr/>
              <a:t>07.10.2017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E533C72-622A-4391-BAAF-CC450CB1EE60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24230434"/>
      </p:ext>
    </p:extLst>
  </p:cSld>
  <p:clrMapOvr>
    <a:masterClrMapping/>
  </p:clrMapOvr>
  <p:transition>
    <p:sndAc>
      <p:endSnd/>
    </p:sndAc>
  </p:transition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E622D7-89E5-4B49-AAF1-1CA8B1CA110E}" type="datetimeFigureOut">
              <a:rPr lang="ru-RU">
                <a:solidFill>
                  <a:prstClr val="black"/>
                </a:solidFill>
              </a:rPr>
              <a:pPr/>
              <a:t>07.10.2017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E533C72-622A-4391-BAAF-CC450CB1EE60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9300173"/>
      </p:ext>
    </p:extLst>
  </p:cSld>
  <p:clrMapOvr>
    <a:masterClrMapping/>
  </p:clrMapOvr>
  <p:transition>
    <p:sndAc>
      <p:endSnd/>
    </p:sndAc>
  </p:transition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E622D7-89E5-4B49-AAF1-1CA8B1CA110E}" type="datetimeFigureOut">
              <a:rPr lang="ru-RU">
                <a:solidFill>
                  <a:prstClr val="black"/>
                </a:solidFill>
              </a:rPr>
              <a:pPr/>
              <a:t>07.10.2017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E533C72-622A-4391-BAAF-CC450CB1EE60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034341"/>
      </p:ext>
    </p:extLst>
  </p:cSld>
  <p:clrMapOvr>
    <a:masterClrMapping/>
  </p:clrMapOvr>
  <p:transition>
    <p:sndAc>
      <p:endSnd/>
    </p:sndAc>
  </p:transition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E622D7-89E5-4B49-AAF1-1CA8B1CA110E}" type="datetimeFigureOut">
              <a:rPr lang="ru-RU">
                <a:solidFill>
                  <a:prstClr val="black"/>
                </a:solidFill>
              </a:rPr>
              <a:pPr/>
              <a:t>07.10.2017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E533C72-622A-4391-BAAF-CC450CB1EE60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2661049"/>
      </p:ext>
    </p:extLst>
  </p:cSld>
  <p:clrMapOvr>
    <a:masterClrMapping/>
  </p:clrMapOvr>
  <p:transition>
    <p:sndAc>
      <p:endSnd/>
    </p:sndAc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679C97-A69E-4EBF-A88F-BD6E5F531F9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B27248-ABE2-403A-9E1A-7225291A056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51865660"/>
      </p:ext>
    </p:extLst>
  </p:cSld>
  <p:clrMapOvr>
    <a:masterClrMapping/>
  </p:clrMapOvr>
  <p:transition>
    <p:sndAc>
      <p:endSnd/>
    </p:sndAc>
  </p:transition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E622D7-89E5-4B49-AAF1-1CA8B1CA110E}" type="datetimeFigureOut">
              <a:rPr lang="ru-RU">
                <a:solidFill>
                  <a:prstClr val="black"/>
                </a:solidFill>
              </a:rPr>
              <a:pPr/>
              <a:t>07.10.2017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E533C72-622A-4391-BAAF-CC450CB1EE60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75456845"/>
      </p:ext>
    </p:extLst>
  </p:cSld>
  <p:clrMapOvr>
    <a:masterClrMapping/>
  </p:clrMapOvr>
  <p:transition>
    <p:sndAc>
      <p:endSnd/>
    </p:sndAc>
  </p:transition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E622D7-89E5-4B49-AAF1-1CA8B1CA110E}" type="datetimeFigureOut">
              <a:rPr lang="ru-RU">
                <a:solidFill>
                  <a:prstClr val="black"/>
                </a:solidFill>
              </a:rPr>
              <a:pPr/>
              <a:t>07.10.2017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E533C72-622A-4391-BAAF-CC450CB1EE60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6930101"/>
      </p:ext>
    </p:extLst>
  </p:cSld>
  <p:clrMapOvr>
    <a:masterClrMapping/>
  </p:clrMapOvr>
  <p:transition>
    <p:sndAc>
      <p:endSnd/>
    </p:sndAc>
  </p:transition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E622D7-89E5-4B49-AAF1-1CA8B1CA110E}" type="datetimeFigureOut">
              <a:rPr lang="ru-RU">
                <a:solidFill>
                  <a:prstClr val="black"/>
                </a:solidFill>
              </a:rPr>
              <a:pPr/>
              <a:t>07.10.2017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E533C72-622A-4391-BAAF-CC450CB1EE60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45773325"/>
      </p:ext>
    </p:extLst>
  </p:cSld>
  <p:clrMapOvr>
    <a:masterClrMapping/>
  </p:clrMapOvr>
  <p:transition>
    <p:sndAc>
      <p:endSnd/>
    </p:sndAc>
  </p:transition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E622D7-89E5-4B49-AAF1-1CA8B1CA110E}" type="datetimeFigureOut">
              <a:rPr lang="ru-RU">
                <a:solidFill>
                  <a:prstClr val="black"/>
                </a:solidFill>
              </a:rPr>
              <a:pPr/>
              <a:t>07.10.2017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E533C72-622A-4391-BAAF-CC450CB1EE60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5559618"/>
      </p:ext>
    </p:extLst>
  </p:cSld>
  <p:clrMapOvr>
    <a:masterClrMapping/>
  </p:clrMapOvr>
  <p:transition>
    <p:sndAc>
      <p:endSnd/>
    </p:sndAc>
  </p:transition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E622D7-89E5-4B49-AAF1-1CA8B1CA110E}" type="datetimeFigureOut">
              <a:rPr lang="ru-RU">
                <a:solidFill>
                  <a:prstClr val="black"/>
                </a:solidFill>
              </a:rPr>
              <a:pPr/>
              <a:t>07.10.2017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E533C72-622A-4391-BAAF-CC450CB1EE60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64045245"/>
      </p:ext>
    </p:extLst>
  </p:cSld>
  <p:clrMapOvr>
    <a:masterClrMapping/>
  </p:clrMapOvr>
  <p:transition>
    <p:sndAc>
      <p:endSnd/>
    </p:sndAc>
  </p:transition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E622D7-89E5-4B49-AAF1-1CA8B1CA110E}" type="datetimeFigureOut">
              <a:rPr lang="ru-RU">
                <a:solidFill>
                  <a:prstClr val="black"/>
                </a:solidFill>
              </a:rPr>
              <a:pPr/>
              <a:t>07.10.2017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E533C72-622A-4391-BAAF-CC450CB1EE60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93380524"/>
      </p:ext>
    </p:extLst>
  </p:cSld>
  <p:clrMapOvr>
    <a:masterClrMapping/>
  </p:clrMapOvr>
  <p:transition>
    <p:sndAc>
      <p:endSnd/>
    </p:sndAc>
  </p:transition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7676106"/>
      </p:ext>
    </p:extLst>
  </p:cSld>
  <p:clrMapOvr>
    <a:masterClrMapping/>
  </p:clrMapOvr>
  <p:transition>
    <p:sndAc>
      <p:endSnd/>
    </p:sndAc>
  </p:transition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7292503"/>
      </p:ext>
    </p:extLst>
  </p:cSld>
  <p:clrMapOvr>
    <a:masterClrMapping/>
  </p:clrMapOvr>
  <p:transition>
    <p:sndAc>
      <p:endSnd/>
    </p:sndAc>
  </p:transition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7075560"/>
      </p:ext>
    </p:extLst>
  </p:cSld>
  <p:clrMapOvr>
    <a:masterClrMapping/>
  </p:clrMapOvr>
  <p:transition>
    <p:sndAc>
      <p:endSnd/>
    </p:sndAc>
  </p:transition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71947146"/>
      </p:ext>
    </p:extLst>
  </p:cSld>
  <p:clrMapOvr>
    <a:masterClrMapping/>
  </p:clrMapOvr>
  <p:transition>
    <p:sndAc>
      <p:endSnd/>
    </p:sndAc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AAC903-871C-45AA-B8D2-55AF028A70E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FE4086-4325-42E1-9195-7478A782453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13612075"/>
      </p:ext>
    </p:extLst>
  </p:cSld>
  <p:clrMapOvr>
    <a:masterClrMapping/>
  </p:clrMapOvr>
  <p:transition>
    <p:sndAc>
      <p:endSnd/>
    </p:sndAc>
  </p:transition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85008925"/>
      </p:ext>
    </p:extLst>
  </p:cSld>
  <p:clrMapOvr>
    <a:masterClrMapping/>
  </p:clrMapOvr>
  <p:transition>
    <p:sndAc>
      <p:endSnd/>
    </p:sndAc>
  </p:transition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4536814"/>
      </p:ext>
    </p:extLst>
  </p:cSld>
  <p:clrMapOvr>
    <a:masterClrMapping/>
  </p:clrMapOvr>
  <p:transition>
    <p:sndAc>
      <p:endSnd/>
    </p:sndAc>
  </p:transition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7703437"/>
      </p:ext>
    </p:extLst>
  </p:cSld>
  <p:clrMapOvr>
    <a:masterClrMapping/>
  </p:clrMapOvr>
  <p:transition>
    <p:sndAc>
      <p:endSnd/>
    </p:sndAc>
  </p:transition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90329288"/>
      </p:ext>
    </p:extLst>
  </p:cSld>
  <p:clrMapOvr>
    <a:masterClrMapping/>
  </p:clrMapOvr>
  <p:transition>
    <p:sndAc>
      <p:endSnd/>
    </p:sndAc>
  </p:transition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99462524"/>
      </p:ext>
    </p:extLst>
  </p:cSld>
  <p:clrMapOvr>
    <a:masterClrMapping/>
  </p:clrMapOvr>
  <p:transition>
    <p:sndAc>
      <p:endSnd/>
    </p:sndAc>
  </p:transition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9092771"/>
      </p:ext>
    </p:extLst>
  </p:cSld>
  <p:clrMapOvr>
    <a:masterClrMapping/>
  </p:clrMapOvr>
  <p:transition>
    <p:sndAc>
      <p:endSnd/>
    </p:sndAc>
  </p:transition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6058339"/>
      </p:ext>
    </p:extLst>
  </p:cSld>
  <p:clrMapOvr>
    <a:masterClrMapping/>
  </p:clrMapOvr>
  <p:transition>
    <p:sndAc>
      <p:endSnd/>
    </p:sndAc>
  </p:transition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49569-36C2-4CE2-BFCF-E5CE6BFB84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B0732-A50A-4A65-A9E3-B795DEB7D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78404609"/>
      </p:ext>
    </p:extLst>
  </p:cSld>
  <p:clrMapOvr>
    <a:masterClrMapping/>
  </p:clrMapOvr>
  <p:transition>
    <p:sndAc>
      <p:endSnd/>
    </p:sndAc>
  </p:transition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49569-36C2-4CE2-BFCF-E5CE6BFB84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B0732-A50A-4A65-A9E3-B795DEB7D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5422599"/>
      </p:ext>
    </p:extLst>
  </p:cSld>
  <p:clrMapOvr>
    <a:masterClrMapping/>
  </p:clrMapOvr>
  <p:transition>
    <p:sndAc>
      <p:endSnd/>
    </p:sndAc>
  </p:transition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49569-36C2-4CE2-BFCF-E5CE6BFB84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B0732-A50A-4A65-A9E3-B795DEB7D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18782311"/>
      </p:ext>
    </p:extLst>
  </p:cSld>
  <p:clrMapOvr>
    <a:masterClrMapping/>
  </p:clrMapOvr>
  <p:transition>
    <p:sndAc>
      <p:endSnd/>
    </p:sndAc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4F64E4-432C-4EA9-B45E-10DB2BB40B2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8ECA3A-3B2B-4A0D-877B-4516444F144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210970"/>
      </p:ext>
    </p:extLst>
  </p:cSld>
  <p:clrMapOvr>
    <a:masterClrMapping/>
  </p:clrMapOvr>
  <p:transition>
    <p:sndAc>
      <p:endSnd/>
    </p:sndAc>
  </p:transition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49569-36C2-4CE2-BFCF-E5CE6BFB84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B0732-A50A-4A65-A9E3-B795DEB7D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07597851"/>
      </p:ext>
    </p:extLst>
  </p:cSld>
  <p:clrMapOvr>
    <a:masterClrMapping/>
  </p:clrMapOvr>
  <p:transition>
    <p:sndAc>
      <p:endSnd/>
    </p:sndAc>
  </p:transition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49569-36C2-4CE2-BFCF-E5CE6BFB84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B0732-A50A-4A65-A9E3-B795DEB7D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0360865"/>
      </p:ext>
    </p:extLst>
  </p:cSld>
  <p:clrMapOvr>
    <a:masterClrMapping/>
  </p:clrMapOvr>
  <p:transition>
    <p:sndAc>
      <p:endSnd/>
    </p:sndAc>
  </p:transition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49569-36C2-4CE2-BFCF-E5CE6BFB84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B0732-A50A-4A65-A9E3-B795DEB7D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343712"/>
      </p:ext>
    </p:extLst>
  </p:cSld>
  <p:clrMapOvr>
    <a:masterClrMapping/>
  </p:clrMapOvr>
  <p:transition>
    <p:sndAc>
      <p:endSnd/>
    </p:sndAc>
  </p:transition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49569-36C2-4CE2-BFCF-E5CE6BFB84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B0732-A50A-4A65-A9E3-B795DEB7D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8026963"/>
      </p:ext>
    </p:extLst>
  </p:cSld>
  <p:clrMapOvr>
    <a:masterClrMapping/>
  </p:clrMapOvr>
  <p:transition>
    <p:sndAc>
      <p:endSnd/>
    </p:sndAc>
  </p:transition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49569-36C2-4CE2-BFCF-E5CE6BFB84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B0732-A50A-4A65-A9E3-B795DEB7D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5105222"/>
      </p:ext>
    </p:extLst>
  </p:cSld>
  <p:clrMapOvr>
    <a:masterClrMapping/>
  </p:clrMapOvr>
  <p:transition>
    <p:sndAc>
      <p:endSnd/>
    </p:sndAc>
  </p:transition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49569-36C2-4CE2-BFCF-E5CE6BFB84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B0732-A50A-4A65-A9E3-B795DEB7D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1653610"/>
      </p:ext>
    </p:extLst>
  </p:cSld>
  <p:clrMapOvr>
    <a:masterClrMapping/>
  </p:clrMapOvr>
  <p:transition>
    <p:sndAc>
      <p:endSnd/>
    </p:sndAc>
  </p:transition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49569-36C2-4CE2-BFCF-E5CE6BFB84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B0732-A50A-4A65-A9E3-B795DEB7D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0098080"/>
      </p:ext>
    </p:extLst>
  </p:cSld>
  <p:clrMapOvr>
    <a:masterClrMapping/>
  </p:clrMapOvr>
  <p:transition>
    <p:sndAc>
      <p:endSnd/>
    </p:sndAc>
  </p:transition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49569-36C2-4CE2-BFCF-E5CE6BFB84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B0732-A50A-4A65-A9E3-B795DEB7D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1786102"/>
      </p:ext>
    </p:extLst>
  </p:cSld>
  <p:clrMapOvr>
    <a:masterClrMapping/>
  </p:clrMapOvr>
  <p:transition>
    <p:sndAc>
      <p:endSnd/>
    </p:sndAc>
  </p:transition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49569-36C2-4CE2-BFCF-E5CE6BFB84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B0732-A50A-4A65-A9E3-B795DEB7D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8282571"/>
      </p:ext>
    </p:extLst>
  </p:cSld>
  <p:clrMapOvr>
    <a:masterClrMapping/>
  </p:clrMapOvr>
  <p:transition>
    <p:sndAc>
      <p:endSnd/>
    </p:sndAc>
  </p:transition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49569-36C2-4CE2-BFCF-E5CE6BFB84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B0732-A50A-4A65-A9E3-B795DEB7D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53206534"/>
      </p:ext>
    </p:extLst>
  </p:cSld>
  <p:clrMapOvr>
    <a:masterClrMapping/>
  </p:clrMapOvr>
  <p:transition>
    <p:sndAc>
      <p:endSnd/>
    </p:sndAc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0CCC10-8CA5-4D5F-93F1-08587F5F4F0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DFAE9B-AD6A-487E-934D-CD54FE43C19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1269777"/>
      </p:ext>
    </p:extLst>
  </p:cSld>
  <p:clrMapOvr>
    <a:masterClrMapping/>
  </p:clrMapOvr>
  <p:transition>
    <p:sndAc>
      <p:endSnd/>
    </p:sndAc>
  </p:transition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49569-36C2-4CE2-BFCF-E5CE6BFB84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B0732-A50A-4A65-A9E3-B795DEB7D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7069911"/>
      </p:ext>
    </p:extLst>
  </p:cSld>
  <p:clrMapOvr>
    <a:masterClrMapping/>
  </p:clrMapOvr>
  <p:transition>
    <p:sndAc>
      <p:endSnd/>
    </p:sndAc>
  </p:transition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49569-36C2-4CE2-BFCF-E5CE6BFB84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B0732-A50A-4A65-A9E3-B795DEB7D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8114091"/>
      </p:ext>
    </p:extLst>
  </p:cSld>
  <p:clrMapOvr>
    <a:masterClrMapping/>
  </p:clrMapOvr>
  <p:transition>
    <p:sndAc>
      <p:endSnd/>
    </p:sndAc>
  </p:transition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49569-36C2-4CE2-BFCF-E5CE6BFB84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B0732-A50A-4A65-A9E3-B795DEB7D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3469184"/>
      </p:ext>
    </p:extLst>
  </p:cSld>
  <p:clrMapOvr>
    <a:masterClrMapping/>
  </p:clrMapOvr>
  <p:transition>
    <p:sndAc>
      <p:endSnd/>
    </p:sndAc>
  </p:transition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49569-36C2-4CE2-BFCF-E5CE6BFB84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B0732-A50A-4A65-A9E3-B795DEB7D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92688794"/>
      </p:ext>
    </p:extLst>
  </p:cSld>
  <p:clrMapOvr>
    <a:masterClrMapping/>
  </p:clrMapOvr>
  <p:transition>
    <p:sndAc>
      <p:endSnd/>
    </p:sndAc>
  </p:transition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49569-36C2-4CE2-BFCF-E5CE6BFB84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B0732-A50A-4A65-A9E3-B795DEB7D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38453681"/>
      </p:ext>
    </p:extLst>
  </p:cSld>
  <p:clrMapOvr>
    <a:masterClrMapping/>
  </p:clrMapOvr>
  <p:transition>
    <p:sndAc>
      <p:endSnd/>
    </p:sndAc>
  </p:transition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49569-36C2-4CE2-BFCF-E5CE6BFB84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B0732-A50A-4A65-A9E3-B795DEB7D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6598620"/>
      </p:ext>
    </p:extLst>
  </p:cSld>
  <p:clrMapOvr>
    <a:masterClrMapping/>
  </p:clrMapOvr>
  <p:transition>
    <p:sndAc>
      <p:endSnd/>
    </p:sndAc>
  </p:transition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49569-36C2-4CE2-BFCF-E5CE6BFB84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B0732-A50A-4A65-A9E3-B795DEB7D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3195288"/>
      </p:ext>
    </p:extLst>
  </p:cSld>
  <p:clrMapOvr>
    <a:masterClrMapping/>
  </p:clrMapOvr>
  <p:transition>
    <p:sndAc>
      <p:endSnd/>
    </p:sndAc>
  </p:transition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49569-36C2-4CE2-BFCF-E5CE6BFB84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B0732-A50A-4A65-A9E3-B795DEB7D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9629199"/>
      </p:ext>
    </p:extLst>
  </p:cSld>
  <p:clrMapOvr>
    <a:masterClrMapping/>
  </p:clrMapOvr>
  <p:transition>
    <p:sndAc>
      <p:endSnd/>
    </p:sndAc>
  </p:transition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49569-36C2-4CE2-BFCF-E5CE6BFB84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B0732-A50A-4A65-A9E3-B795DEB7D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5067681"/>
      </p:ext>
    </p:extLst>
  </p:cSld>
  <p:clrMapOvr>
    <a:masterClrMapping/>
  </p:clrMapOvr>
  <p:transition>
    <p:sndAc>
      <p:endSnd/>
    </p:sndAc>
  </p:transition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49569-36C2-4CE2-BFCF-E5CE6BFB84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B0732-A50A-4A65-A9E3-B795DEB7D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3635199"/>
      </p:ext>
    </p:extLst>
  </p:cSld>
  <p:clrMapOvr>
    <a:masterClrMapping/>
  </p:clrMapOvr>
  <p:transition>
    <p:sndAc>
      <p:endSnd/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E622D7-89E5-4B49-AAF1-1CA8B1CA110E}" type="datetimeFigureOut">
              <a:rPr lang="ru-RU">
                <a:solidFill>
                  <a:prstClr val="black"/>
                </a:solidFill>
              </a:rPr>
              <a:pPr/>
              <a:t>07.10.2017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E533C72-622A-4391-BAAF-CC450CB1EE60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>
    <p:sndAc>
      <p:endSnd/>
    </p:sndAc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32CF01-2BAF-489B-92B9-53632DAABF8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684D51-D94B-4705-AEA2-B8CD447CDD7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25181339"/>
      </p:ext>
    </p:extLst>
  </p:cSld>
  <p:clrMapOvr>
    <a:masterClrMapping/>
  </p:clrMapOvr>
  <p:transition>
    <p:sndAc>
      <p:endSnd/>
    </p:sndAc>
  </p:transition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49569-36C2-4CE2-BFCF-E5CE6BFB84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B0732-A50A-4A65-A9E3-B795DEB7D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53074746"/>
      </p:ext>
    </p:extLst>
  </p:cSld>
  <p:clrMapOvr>
    <a:masterClrMapping/>
  </p:clrMapOvr>
  <p:transition>
    <p:sndAc>
      <p:endSnd/>
    </p:sndAc>
  </p:transition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49569-36C2-4CE2-BFCF-E5CE6BFB84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B0732-A50A-4A65-A9E3-B795DEB7D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26670660"/>
      </p:ext>
    </p:extLst>
  </p:cSld>
  <p:clrMapOvr>
    <a:masterClrMapping/>
  </p:clrMapOvr>
  <p:transition>
    <p:sndAc>
      <p:endSnd/>
    </p:sndAc>
  </p:transition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49569-36C2-4CE2-BFCF-E5CE6BFB84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B0732-A50A-4A65-A9E3-B795DEB7D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8029703"/>
      </p:ext>
    </p:extLst>
  </p:cSld>
  <p:clrMapOvr>
    <a:masterClrMapping/>
  </p:clrMapOvr>
  <p:transition>
    <p:sndAc>
      <p:endSnd/>
    </p:sndAc>
  </p:transition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49569-36C2-4CE2-BFCF-E5CE6BFB84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B0732-A50A-4A65-A9E3-B795DEB7D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6557706"/>
      </p:ext>
    </p:extLst>
  </p:cSld>
  <p:clrMapOvr>
    <a:masterClrMapping/>
  </p:clrMapOvr>
  <p:transition>
    <p:sndAc>
      <p:endSnd/>
    </p:sndAc>
  </p:transition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49569-36C2-4CE2-BFCF-E5CE6BFB84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B0732-A50A-4A65-A9E3-B795DEB7D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3383437"/>
      </p:ext>
    </p:extLst>
  </p:cSld>
  <p:clrMapOvr>
    <a:masterClrMapping/>
  </p:clrMapOvr>
  <p:transition>
    <p:sndAc>
      <p:endSnd/>
    </p:sndAc>
  </p:transition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49569-36C2-4CE2-BFCF-E5CE6BFB84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B0732-A50A-4A65-A9E3-B795DEB7D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6721787"/>
      </p:ext>
    </p:extLst>
  </p:cSld>
  <p:clrMapOvr>
    <a:masterClrMapping/>
  </p:clrMapOvr>
  <p:transition>
    <p:sndAc>
      <p:endSnd/>
    </p:sndAc>
  </p:transition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49569-36C2-4CE2-BFCF-E5CE6BFB84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B0732-A50A-4A65-A9E3-B795DEB7D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3746970"/>
      </p:ext>
    </p:extLst>
  </p:cSld>
  <p:clrMapOvr>
    <a:masterClrMapping/>
  </p:clrMapOvr>
  <p:transition>
    <p:sndAc>
      <p:endSnd/>
    </p:sndAc>
  </p:transition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49569-36C2-4CE2-BFCF-E5CE6BFB84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B0732-A50A-4A65-A9E3-B795DEB7D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09270985"/>
      </p:ext>
    </p:extLst>
  </p:cSld>
  <p:clrMapOvr>
    <a:masterClrMapping/>
  </p:clrMapOvr>
  <p:transition>
    <p:sndAc>
      <p:endSnd/>
    </p:sndAc>
  </p:transition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49569-36C2-4CE2-BFCF-E5CE6BFB84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B0732-A50A-4A65-A9E3-B795DEB7D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08500470"/>
      </p:ext>
    </p:extLst>
  </p:cSld>
  <p:clrMapOvr>
    <a:masterClrMapping/>
  </p:clrMapOvr>
  <p:transition>
    <p:sndAc>
      <p:endSnd/>
    </p:sndAc>
  </p:transition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49569-36C2-4CE2-BFCF-E5CE6BFB84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B0732-A50A-4A65-A9E3-B795DEB7D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55222800"/>
      </p:ext>
    </p:extLst>
  </p:cSld>
  <p:clrMapOvr>
    <a:masterClrMapping/>
  </p:clrMapOvr>
  <p:transition>
    <p:sndAc>
      <p:endSnd/>
    </p:sndAc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11C25F-AB2A-4E2A-8B1D-38686AEA39B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C620F2-1261-4A61-B736-AF59C91C06F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46911254"/>
      </p:ext>
    </p:extLst>
  </p:cSld>
  <p:clrMapOvr>
    <a:masterClrMapping/>
  </p:clrMapOvr>
  <p:transition>
    <p:sndAc>
      <p:endSnd/>
    </p:sndAc>
  </p:transition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49569-36C2-4CE2-BFCF-E5CE6BFB84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B0732-A50A-4A65-A9E3-B795DEB7D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6413472"/>
      </p:ext>
    </p:extLst>
  </p:cSld>
  <p:clrMapOvr>
    <a:masterClrMapping/>
  </p:clrMapOvr>
  <p:transition>
    <p:sndAc>
      <p:endSnd/>
    </p:sndAc>
  </p:transition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49569-36C2-4CE2-BFCF-E5CE6BFB84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B0732-A50A-4A65-A9E3-B795DEB7D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1720204"/>
      </p:ext>
    </p:extLst>
  </p:cSld>
  <p:clrMapOvr>
    <a:masterClrMapping/>
  </p:clrMapOvr>
  <p:transition>
    <p:sndAc>
      <p:endSnd/>
    </p:sndAc>
  </p:transition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49569-36C2-4CE2-BFCF-E5CE6BFB84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B0732-A50A-4A65-A9E3-B795DEB7D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364751"/>
      </p:ext>
    </p:extLst>
  </p:cSld>
  <p:clrMapOvr>
    <a:masterClrMapping/>
  </p:clrMapOvr>
  <p:transition>
    <p:sndAc>
      <p:endSnd/>
    </p:sndAc>
  </p:transition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49569-36C2-4CE2-BFCF-E5CE6BFB84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B0732-A50A-4A65-A9E3-B795DEB7D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50237413"/>
      </p:ext>
    </p:extLst>
  </p:cSld>
  <p:clrMapOvr>
    <a:masterClrMapping/>
  </p:clrMapOvr>
  <p:transition>
    <p:sndAc>
      <p:endSnd/>
    </p:sndAc>
  </p:transition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49569-36C2-4CE2-BFCF-E5CE6BFB84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B0732-A50A-4A65-A9E3-B795DEB7D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1415474"/>
      </p:ext>
    </p:extLst>
  </p:cSld>
  <p:clrMapOvr>
    <a:masterClrMapping/>
  </p:clrMapOvr>
  <p:transition>
    <p:sndAc>
      <p:endSnd/>
    </p:sndAc>
  </p:transition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49569-36C2-4CE2-BFCF-E5CE6BFB84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B0732-A50A-4A65-A9E3-B795DEB7D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11747424"/>
      </p:ext>
    </p:extLst>
  </p:cSld>
  <p:clrMapOvr>
    <a:masterClrMapping/>
  </p:clrMapOvr>
  <p:transition>
    <p:sndAc>
      <p:endSnd/>
    </p:sndAc>
  </p:transition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49569-36C2-4CE2-BFCF-E5CE6BFB84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B0732-A50A-4A65-A9E3-B795DEB7D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6155645"/>
      </p:ext>
    </p:extLst>
  </p:cSld>
  <p:clrMapOvr>
    <a:masterClrMapping/>
  </p:clrMapOvr>
  <p:transition>
    <p:sndAc>
      <p:endSnd/>
    </p:sndAc>
  </p:transition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49569-36C2-4CE2-BFCF-E5CE6BFB84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B0732-A50A-4A65-A9E3-B795DEB7D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55693633"/>
      </p:ext>
    </p:extLst>
  </p:cSld>
  <p:clrMapOvr>
    <a:masterClrMapping/>
  </p:clrMapOvr>
  <p:transition>
    <p:sndAc>
      <p:endSnd/>
    </p:sndAc>
  </p:transition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49569-36C2-4CE2-BFCF-E5CE6BFB84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B0732-A50A-4A65-A9E3-B795DEB7D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52981249"/>
      </p:ext>
    </p:extLst>
  </p:cSld>
  <p:clrMapOvr>
    <a:masterClrMapping/>
  </p:clrMapOvr>
  <p:transition>
    <p:sndAc>
      <p:endSnd/>
    </p:sndAc>
  </p:transition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49569-36C2-4CE2-BFCF-E5CE6BFB84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B0732-A50A-4A65-A9E3-B795DEB7D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74957162"/>
      </p:ext>
    </p:extLst>
  </p:cSld>
  <p:clrMapOvr>
    <a:masterClrMapping/>
  </p:clrMapOvr>
  <p:transition>
    <p:sndAc>
      <p:endSnd/>
    </p:sndAc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22C504-9F31-4549-A7BF-CD9CC78A64B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3AA75-0298-4A6A-8059-E457CE41517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0930420"/>
      </p:ext>
    </p:extLst>
  </p:cSld>
  <p:clrMapOvr>
    <a:masterClrMapping/>
  </p:clrMapOvr>
  <p:transition>
    <p:sndAc>
      <p:endSnd/>
    </p:sndAc>
  </p:transition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49569-36C2-4CE2-BFCF-E5CE6BFB84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B0732-A50A-4A65-A9E3-B795DEB7D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8377887"/>
      </p:ext>
    </p:extLst>
  </p:cSld>
  <p:clrMapOvr>
    <a:masterClrMapping/>
  </p:clrMapOvr>
  <p:transition>
    <p:sndAc>
      <p:endSnd/>
    </p:sndAc>
  </p:transition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49569-36C2-4CE2-BFCF-E5CE6BFB84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B0732-A50A-4A65-A9E3-B795DEB7D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6713830"/>
      </p:ext>
    </p:extLst>
  </p:cSld>
  <p:clrMapOvr>
    <a:masterClrMapping/>
  </p:clrMapOvr>
  <p:transition>
    <p:sndAc>
      <p:endSnd/>
    </p:sndAc>
  </p:transition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49569-36C2-4CE2-BFCF-E5CE6BFB84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B0732-A50A-4A65-A9E3-B795DEB7D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35549785"/>
      </p:ext>
    </p:extLst>
  </p:cSld>
  <p:clrMapOvr>
    <a:masterClrMapping/>
  </p:clrMapOvr>
  <p:transition>
    <p:sndAc>
      <p:endSnd/>
    </p:sndAc>
  </p:transition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49569-36C2-4CE2-BFCF-E5CE6BFB84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B0732-A50A-4A65-A9E3-B795DEB7D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6231035"/>
      </p:ext>
    </p:extLst>
  </p:cSld>
  <p:clrMapOvr>
    <a:masterClrMapping/>
  </p:clrMapOvr>
  <p:transition>
    <p:sndAc>
      <p:endSnd/>
    </p:sndAc>
  </p:transition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49569-36C2-4CE2-BFCF-E5CE6BFB84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B0732-A50A-4A65-A9E3-B795DEB7D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0718547"/>
      </p:ext>
    </p:extLst>
  </p:cSld>
  <p:clrMapOvr>
    <a:masterClrMapping/>
  </p:clrMapOvr>
  <p:transition>
    <p:sndAc>
      <p:endSnd/>
    </p:sndAc>
  </p:transition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49569-36C2-4CE2-BFCF-E5CE6BFB84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B0732-A50A-4A65-A9E3-B795DEB7D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5237193"/>
      </p:ext>
    </p:extLst>
  </p:cSld>
  <p:clrMapOvr>
    <a:masterClrMapping/>
  </p:clrMapOvr>
  <p:transition>
    <p:sndAc>
      <p:endSnd/>
    </p:sndAc>
  </p:transition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49569-36C2-4CE2-BFCF-E5CE6BFB84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B0732-A50A-4A65-A9E3-B795DEB7D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38358040"/>
      </p:ext>
    </p:extLst>
  </p:cSld>
  <p:clrMapOvr>
    <a:masterClrMapping/>
  </p:clrMapOvr>
  <p:transition>
    <p:sndAc>
      <p:endSnd/>
    </p:sndAc>
  </p:transition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49569-36C2-4CE2-BFCF-E5CE6BFB84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B0732-A50A-4A65-A9E3-B795DEB7D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461959"/>
      </p:ext>
    </p:extLst>
  </p:cSld>
  <p:clrMapOvr>
    <a:masterClrMapping/>
  </p:clrMapOvr>
  <p:transition>
    <p:sndAc>
      <p:endSnd/>
    </p:sndAc>
  </p:transition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49569-36C2-4CE2-BFCF-E5CE6BFB84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B0732-A50A-4A65-A9E3-B795DEB7D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2433330"/>
      </p:ext>
    </p:extLst>
  </p:cSld>
  <p:clrMapOvr>
    <a:masterClrMapping/>
  </p:clrMapOvr>
  <p:transition>
    <p:sndAc>
      <p:endSnd/>
    </p:sndAc>
  </p:transition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49569-36C2-4CE2-BFCF-E5CE6BFB84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B0732-A50A-4A65-A9E3-B795DEB7D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30283115"/>
      </p:ext>
    </p:extLst>
  </p:cSld>
  <p:clrMapOvr>
    <a:masterClrMapping/>
  </p:clrMapOvr>
  <p:transition>
    <p:sndAc>
      <p:endSnd/>
    </p:sndAc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A5B2E0-AAB3-498B-BA7D-AA1994DCD08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1FF6D7-1129-4212-996C-BD8FAE0741F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43686425"/>
      </p:ext>
    </p:extLst>
  </p:cSld>
  <p:clrMapOvr>
    <a:masterClrMapping/>
  </p:clrMapOvr>
  <p:transition>
    <p:sndAc>
      <p:endSnd/>
    </p:sndAc>
  </p:transition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49569-36C2-4CE2-BFCF-E5CE6BFB84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B0732-A50A-4A65-A9E3-B795DEB7D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7117155"/>
      </p:ext>
    </p:extLst>
  </p:cSld>
  <p:clrMapOvr>
    <a:masterClrMapping/>
  </p:clrMapOvr>
  <p:transition>
    <p:sndAc>
      <p:endSnd/>
    </p:sndAc>
  </p:transition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49569-36C2-4CE2-BFCF-E5CE6BFB84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B0732-A50A-4A65-A9E3-B795DEB7D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7848608"/>
      </p:ext>
    </p:extLst>
  </p:cSld>
  <p:clrMapOvr>
    <a:masterClrMapping/>
  </p:clrMapOvr>
  <p:transition>
    <p:sndAc>
      <p:endSnd/>
    </p:sndAc>
  </p:transition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49569-36C2-4CE2-BFCF-E5CE6BFB84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B0732-A50A-4A65-A9E3-B795DEB7D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19816707"/>
      </p:ext>
    </p:extLst>
  </p:cSld>
  <p:clrMapOvr>
    <a:masterClrMapping/>
  </p:clrMapOvr>
  <p:transition>
    <p:sndAc>
      <p:endSnd/>
    </p:sndAc>
  </p:transition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49569-36C2-4CE2-BFCF-E5CE6BFB84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B0732-A50A-4A65-A9E3-B795DEB7D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2745360"/>
      </p:ext>
    </p:extLst>
  </p:cSld>
  <p:clrMapOvr>
    <a:masterClrMapping/>
  </p:clrMapOvr>
  <p:transition>
    <p:sndAc>
      <p:endSnd/>
    </p:sndAc>
  </p:transition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49569-36C2-4CE2-BFCF-E5CE6BFB84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B0732-A50A-4A65-A9E3-B795DEB7D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831379"/>
      </p:ext>
    </p:extLst>
  </p:cSld>
  <p:clrMapOvr>
    <a:masterClrMapping/>
  </p:clrMapOvr>
  <p:transition>
    <p:sndAc>
      <p:endSnd/>
    </p:sndAc>
  </p:transition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49569-36C2-4CE2-BFCF-E5CE6BFB84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B0732-A50A-4A65-A9E3-B795DEB7D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994722"/>
      </p:ext>
    </p:extLst>
  </p:cSld>
  <p:clrMapOvr>
    <a:masterClrMapping/>
  </p:clrMapOvr>
  <p:transition>
    <p:sndAc>
      <p:endSnd/>
    </p:sndAc>
  </p:transition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49569-36C2-4CE2-BFCF-E5CE6BFB84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B0732-A50A-4A65-A9E3-B795DEB7D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367789"/>
      </p:ext>
    </p:extLst>
  </p:cSld>
  <p:clrMapOvr>
    <a:masterClrMapping/>
  </p:clrMapOvr>
  <p:transition>
    <p:sndAc>
      <p:endSnd/>
    </p:sndAc>
  </p:transition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49569-36C2-4CE2-BFCF-E5CE6BFB84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B0732-A50A-4A65-A9E3-B795DEB7D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7976931"/>
      </p:ext>
    </p:extLst>
  </p:cSld>
  <p:clrMapOvr>
    <a:masterClrMapping/>
  </p:clrMapOvr>
  <p:transition>
    <p:sndAc>
      <p:endSnd/>
    </p:sndAc>
  </p:transition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49569-36C2-4CE2-BFCF-E5CE6BFB84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B0732-A50A-4A65-A9E3-B795DEB7D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81068201"/>
      </p:ext>
    </p:extLst>
  </p:cSld>
  <p:clrMapOvr>
    <a:masterClrMapping/>
  </p:clrMapOvr>
  <p:transition>
    <p:sndAc>
      <p:endSnd/>
    </p:sndAc>
  </p:transition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49569-36C2-4CE2-BFCF-E5CE6BFB84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B0732-A50A-4A65-A9E3-B795DEB7D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4077977"/>
      </p:ext>
    </p:extLst>
  </p:cSld>
  <p:clrMapOvr>
    <a:masterClrMapping/>
  </p:clrMapOvr>
  <p:transition>
    <p:sndAc>
      <p:endSnd/>
    </p:sndAc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BD9EA6-8F1D-4183-B47B-ABDDD13ADB5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81CF55-8314-4756-BAC7-F93C25D3105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4376875"/>
      </p:ext>
    </p:extLst>
  </p:cSld>
  <p:clrMapOvr>
    <a:masterClrMapping/>
  </p:clrMapOvr>
  <p:transition>
    <p:sndAc>
      <p:endSnd/>
    </p:sndAc>
  </p:transition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49569-36C2-4CE2-BFCF-E5CE6BFB84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B0732-A50A-4A65-A9E3-B795DEB7D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30904635"/>
      </p:ext>
    </p:extLst>
  </p:cSld>
  <p:clrMapOvr>
    <a:masterClrMapping/>
  </p:clrMapOvr>
  <p:transition>
    <p:sndAc>
      <p:endSnd/>
    </p:sndAc>
  </p:transition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49569-36C2-4CE2-BFCF-E5CE6BFB84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B0732-A50A-4A65-A9E3-B795DEB7D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4541294"/>
      </p:ext>
    </p:extLst>
  </p:cSld>
  <p:clrMapOvr>
    <a:masterClrMapping/>
  </p:clrMapOvr>
  <p:transition>
    <p:sndAc>
      <p:endSnd/>
    </p:sndAc>
  </p:transition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49569-36C2-4CE2-BFCF-E5CE6BFB84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B0732-A50A-4A65-A9E3-B795DEB7D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76136091"/>
      </p:ext>
    </p:extLst>
  </p:cSld>
  <p:clrMapOvr>
    <a:masterClrMapping/>
  </p:clrMapOvr>
  <p:transition>
    <p:sndAc>
      <p:endSnd/>
    </p:sndAc>
  </p:transition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49569-36C2-4CE2-BFCF-E5CE6BFB84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B0732-A50A-4A65-A9E3-B795DEB7D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9142406"/>
      </p:ext>
    </p:extLst>
  </p:cSld>
  <p:clrMapOvr>
    <a:masterClrMapping/>
  </p:clrMapOvr>
  <p:transition>
    <p:sndAc>
      <p:endSnd/>
    </p:sndAc>
  </p:transition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49569-36C2-4CE2-BFCF-E5CE6BFB84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B0732-A50A-4A65-A9E3-B795DEB7D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32322037"/>
      </p:ext>
    </p:extLst>
  </p:cSld>
  <p:clrMapOvr>
    <a:masterClrMapping/>
  </p:clrMapOvr>
  <p:transition>
    <p:sndAc>
      <p:endSnd/>
    </p:sndAc>
  </p:transition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49569-36C2-4CE2-BFCF-E5CE6BFB84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B0732-A50A-4A65-A9E3-B795DEB7D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18300398"/>
      </p:ext>
    </p:extLst>
  </p:cSld>
  <p:clrMapOvr>
    <a:masterClrMapping/>
  </p:clrMapOvr>
  <p:transition>
    <p:sndAc>
      <p:endSnd/>
    </p:sndAc>
  </p:transition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49569-36C2-4CE2-BFCF-E5CE6BFB84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B0732-A50A-4A65-A9E3-B795DEB7D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9349023"/>
      </p:ext>
    </p:extLst>
  </p:cSld>
  <p:clrMapOvr>
    <a:masterClrMapping/>
  </p:clrMapOvr>
  <p:transition>
    <p:sndAc>
      <p:endSnd/>
    </p:sndAc>
  </p:transition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49569-36C2-4CE2-BFCF-E5CE6BFB84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B0732-A50A-4A65-A9E3-B795DEB7D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5584116"/>
      </p:ext>
    </p:extLst>
  </p:cSld>
  <p:clrMapOvr>
    <a:masterClrMapping/>
  </p:clrMapOvr>
  <p:transition>
    <p:sndAc>
      <p:endSnd/>
    </p:sndAc>
  </p:transition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49569-36C2-4CE2-BFCF-E5CE6BFB84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B0732-A50A-4A65-A9E3-B795DEB7D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33784841"/>
      </p:ext>
    </p:extLst>
  </p:cSld>
  <p:clrMapOvr>
    <a:masterClrMapping/>
  </p:clrMapOvr>
  <p:transition>
    <p:sndAc>
      <p:endSnd/>
    </p:sndAc>
  </p:transition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49569-36C2-4CE2-BFCF-E5CE6BFB84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B0732-A50A-4A65-A9E3-B795DEB7D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6977627"/>
      </p:ext>
    </p:extLst>
  </p:cSld>
  <p:clrMapOvr>
    <a:masterClrMapping/>
  </p:clrMapOvr>
  <p:transition>
    <p:sndAc>
      <p:endSnd/>
    </p:sndAc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EA4A6A-5A49-489F-AC8D-ACEA79D6D84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339BC7-233E-4C17-B65B-606107980F6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02049091"/>
      </p:ext>
    </p:extLst>
  </p:cSld>
  <p:clrMapOvr>
    <a:masterClrMapping/>
  </p:clrMapOvr>
  <p:transition>
    <p:sndAc>
      <p:endSnd/>
    </p:sndAc>
  </p:transition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49569-36C2-4CE2-BFCF-E5CE6BFB84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B0732-A50A-4A65-A9E3-B795DEB7D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29661146"/>
      </p:ext>
    </p:extLst>
  </p:cSld>
  <p:clrMapOvr>
    <a:masterClrMapping/>
  </p:clrMapOvr>
  <p:transition>
    <p:sndAc>
      <p:endSnd/>
    </p:sndAc>
  </p:transition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49569-36C2-4CE2-BFCF-E5CE6BFB84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B0732-A50A-4A65-A9E3-B795DEB7D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5545666"/>
      </p:ext>
    </p:extLst>
  </p:cSld>
  <p:clrMapOvr>
    <a:masterClrMapping/>
  </p:clrMapOvr>
  <p:transition>
    <p:sndAc>
      <p:endSnd/>
    </p:sndAc>
  </p:transition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49569-36C2-4CE2-BFCF-E5CE6BFB84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B0732-A50A-4A65-A9E3-B795DEB7D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6681370"/>
      </p:ext>
    </p:extLst>
  </p:cSld>
  <p:clrMapOvr>
    <a:masterClrMapping/>
  </p:clrMapOvr>
  <p:transition>
    <p:sndAc>
      <p:endSnd/>
    </p:sndAc>
  </p:transition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49569-36C2-4CE2-BFCF-E5CE6BFB84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B0732-A50A-4A65-A9E3-B795DEB7D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46605864"/>
      </p:ext>
    </p:extLst>
  </p:cSld>
  <p:clrMapOvr>
    <a:masterClrMapping/>
  </p:clrMapOvr>
  <p:transition>
    <p:sndAc>
      <p:endSnd/>
    </p:sndAc>
  </p:transition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49569-36C2-4CE2-BFCF-E5CE6BFB84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B0732-A50A-4A65-A9E3-B795DEB7D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31869474"/>
      </p:ext>
    </p:extLst>
  </p:cSld>
  <p:clrMapOvr>
    <a:masterClrMapping/>
  </p:clrMapOvr>
  <p:transition>
    <p:sndAc>
      <p:endSnd/>
    </p:sndAc>
  </p:transition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49569-36C2-4CE2-BFCF-E5CE6BFB84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B0732-A50A-4A65-A9E3-B795DEB7D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6511708"/>
      </p:ext>
    </p:extLst>
  </p:cSld>
  <p:clrMapOvr>
    <a:masterClrMapping/>
  </p:clrMapOvr>
  <p:transition>
    <p:sndAc>
      <p:endSnd/>
    </p:sndAc>
  </p:transition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49569-36C2-4CE2-BFCF-E5CE6BFB84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B0732-A50A-4A65-A9E3-B795DEB7D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93135406"/>
      </p:ext>
    </p:extLst>
  </p:cSld>
  <p:clrMapOvr>
    <a:masterClrMapping/>
  </p:clrMapOvr>
  <p:transition>
    <p:sndAc>
      <p:endSnd/>
    </p:sndAc>
  </p:transition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49569-36C2-4CE2-BFCF-E5CE6BFB84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B0732-A50A-4A65-A9E3-B795DEB7D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8882506"/>
      </p:ext>
    </p:extLst>
  </p:cSld>
  <p:clrMapOvr>
    <a:masterClrMapping/>
  </p:clrMapOvr>
  <p:transition>
    <p:sndAc>
      <p:endSnd/>
    </p:sndAc>
  </p:transition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49569-36C2-4CE2-BFCF-E5CE6BFB84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B0732-A50A-4A65-A9E3-B795DEB7D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77840210"/>
      </p:ext>
    </p:extLst>
  </p:cSld>
  <p:clrMapOvr>
    <a:masterClrMapping/>
  </p:clrMapOvr>
  <p:transition>
    <p:sndAc>
      <p:endSnd/>
    </p:sndAc>
  </p:transition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49569-36C2-4CE2-BFCF-E5CE6BFB84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B0732-A50A-4A65-A9E3-B795DEB7D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98052178"/>
      </p:ext>
    </p:extLst>
  </p:cSld>
  <p:clrMapOvr>
    <a:masterClrMapping/>
  </p:clrMapOvr>
  <p:transition>
    <p:sndAc>
      <p:endSnd/>
    </p:sndAc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7BAC91-B646-433A-8326-F582E1F6728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E0CA8F-9BF9-48C0-807D-2EC81ADCBA3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76131827"/>
      </p:ext>
    </p:extLst>
  </p:cSld>
  <p:clrMapOvr>
    <a:masterClrMapping/>
  </p:clrMapOvr>
  <p:transition>
    <p:sndAc>
      <p:endSnd/>
    </p:sndAc>
  </p:transition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49569-36C2-4CE2-BFCF-E5CE6BFB84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B0732-A50A-4A65-A9E3-B795DEB7D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17237932"/>
      </p:ext>
    </p:extLst>
  </p:cSld>
  <p:clrMapOvr>
    <a:masterClrMapping/>
  </p:clrMapOvr>
  <p:transition>
    <p:sndAc>
      <p:endSnd/>
    </p:sndAc>
  </p:transition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49569-36C2-4CE2-BFCF-E5CE6BFB84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B0732-A50A-4A65-A9E3-B795DEB7D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0407315"/>
      </p:ext>
    </p:extLst>
  </p:cSld>
  <p:clrMapOvr>
    <a:masterClrMapping/>
  </p:clrMapOvr>
  <p:transition>
    <p:sndAc>
      <p:endSnd/>
    </p:sndAc>
  </p:transition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49569-36C2-4CE2-BFCF-E5CE6BFB84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B0732-A50A-4A65-A9E3-B795DEB7D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07225124"/>
      </p:ext>
    </p:extLst>
  </p:cSld>
  <p:clrMapOvr>
    <a:masterClrMapping/>
  </p:clrMapOvr>
  <p:transition>
    <p:sndAc>
      <p:endSnd/>
    </p:sndAc>
  </p:transition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49569-36C2-4CE2-BFCF-E5CE6BFB84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B0732-A50A-4A65-A9E3-B795DEB7D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26609569"/>
      </p:ext>
    </p:extLst>
  </p:cSld>
  <p:clrMapOvr>
    <a:masterClrMapping/>
  </p:clrMapOvr>
  <p:transition>
    <p:sndAc>
      <p:endSnd/>
    </p:sndAc>
  </p:transition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49569-36C2-4CE2-BFCF-E5CE6BFB84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B0732-A50A-4A65-A9E3-B795DEB7D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237926"/>
      </p:ext>
    </p:extLst>
  </p:cSld>
  <p:clrMapOvr>
    <a:masterClrMapping/>
  </p:clrMapOvr>
  <p:transition>
    <p:sndAc>
      <p:endSnd/>
    </p:sndAc>
  </p:transition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49569-36C2-4CE2-BFCF-E5CE6BFB84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B0732-A50A-4A65-A9E3-B795DEB7D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14330490"/>
      </p:ext>
    </p:extLst>
  </p:cSld>
  <p:clrMapOvr>
    <a:masterClrMapping/>
  </p:clrMapOvr>
  <p:transition>
    <p:sndAc>
      <p:endSnd/>
    </p:sndAc>
  </p:transition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49569-36C2-4CE2-BFCF-E5CE6BFB84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B0732-A50A-4A65-A9E3-B795DEB7D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7123036"/>
      </p:ext>
    </p:extLst>
  </p:cSld>
  <p:clrMapOvr>
    <a:masterClrMapping/>
  </p:clrMapOvr>
  <p:transition>
    <p:sndAc>
      <p:endSnd/>
    </p:sndAc>
  </p:transition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49569-36C2-4CE2-BFCF-E5CE6BFB84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B0732-A50A-4A65-A9E3-B795DEB7D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6165680"/>
      </p:ext>
    </p:extLst>
  </p:cSld>
  <p:clrMapOvr>
    <a:masterClrMapping/>
  </p:clrMapOvr>
  <p:transition>
    <p:sndAc>
      <p:endSnd/>
    </p:sndAc>
  </p:transition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49569-36C2-4CE2-BFCF-E5CE6BFB84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B0732-A50A-4A65-A9E3-B795DEB7D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6019672"/>
      </p:ext>
    </p:extLst>
  </p:cSld>
  <p:clrMapOvr>
    <a:masterClrMapping/>
  </p:clrMapOvr>
  <p:transition>
    <p:sndAc>
      <p:endSnd/>
    </p:sndAc>
  </p:transition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49569-36C2-4CE2-BFCF-E5CE6BFB84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B0732-A50A-4A65-A9E3-B795DEB7D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40409116"/>
      </p:ext>
    </p:extLst>
  </p:cSld>
  <p:clrMapOvr>
    <a:masterClrMapping/>
  </p:clrMapOvr>
  <p:transition>
    <p:sndAc>
      <p:endSnd/>
    </p:sndAc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679C97-A69E-4EBF-A88F-BD6E5F531F9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B27248-ABE2-403A-9E1A-7225291A056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42462330"/>
      </p:ext>
    </p:extLst>
  </p:cSld>
  <p:clrMapOvr>
    <a:masterClrMapping/>
  </p:clrMapOvr>
  <p:transition>
    <p:sndAc>
      <p:endSnd/>
    </p:sndAc>
  </p:transition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49569-36C2-4CE2-BFCF-E5CE6BFB84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B0732-A50A-4A65-A9E3-B795DEB7D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38796442"/>
      </p:ext>
    </p:extLst>
  </p:cSld>
  <p:clrMapOvr>
    <a:masterClrMapping/>
  </p:clrMapOvr>
  <p:transition>
    <p:sndAc>
      <p:endSnd/>
    </p:sndAc>
  </p:transition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49569-36C2-4CE2-BFCF-E5CE6BFB84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B0732-A50A-4A65-A9E3-B795DEB7D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67664675"/>
      </p:ext>
    </p:extLst>
  </p:cSld>
  <p:clrMapOvr>
    <a:masterClrMapping/>
  </p:clrMapOvr>
  <p:transition>
    <p:sndAc>
      <p:endSnd/>
    </p:sndAc>
  </p:transition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49569-36C2-4CE2-BFCF-E5CE6BFB84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B0732-A50A-4A65-A9E3-B795DEB7D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08647371"/>
      </p:ext>
    </p:extLst>
  </p:cSld>
  <p:clrMapOvr>
    <a:masterClrMapping/>
  </p:clrMapOvr>
  <p:transition>
    <p:sndAc>
      <p:endSnd/>
    </p:sndAc>
  </p:transition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49569-36C2-4CE2-BFCF-E5CE6BFB84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B0732-A50A-4A65-A9E3-B795DEB7D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52102338"/>
      </p:ext>
    </p:extLst>
  </p:cSld>
  <p:clrMapOvr>
    <a:masterClrMapping/>
  </p:clrMapOvr>
  <p:transition>
    <p:sndAc>
      <p:endSnd/>
    </p:sndAc>
  </p:transition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49569-36C2-4CE2-BFCF-E5CE6BFB84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B0732-A50A-4A65-A9E3-B795DEB7D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30939086"/>
      </p:ext>
    </p:extLst>
  </p:cSld>
  <p:clrMapOvr>
    <a:masterClrMapping/>
  </p:clrMapOvr>
  <p:transition>
    <p:sndAc>
      <p:endSnd/>
    </p:sndAc>
  </p:transition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49569-36C2-4CE2-BFCF-E5CE6BFB84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B0732-A50A-4A65-A9E3-B795DEB7D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42916781"/>
      </p:ext>
    </p:extLst>
  </p:cSld>
  <p:clrMapOvr>
    <a:masterClrMapping/>
  </p:clrMapOvr>
  <p:transition>
    <p:sndAc>
      <p:endSnd/>
    </p:sndAc>
  </p:transition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24193597"/>
      </p:ext>
    </p:extLst>
  </p:cSld>
  <p:clrMapOvr>
    <a:masterClrMapping/>
  </p:clrMapOvr>
  <p:transition>
    <p:sndAc>
      <p:endSnd/>
    </p:sndAc>
  </p:transition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35791543"/>
      </p:ext>
    </p:extLst>
  </p:cSld>
  <p:clrMapOvr>
    <a:masterClrMapping/>
  </p:clrMapOvr>
  <p:transition>
    <p:sndAc>
      <p:endSnd/>
    </p:sndAc>
  </p:transition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07953756"/>
      </p:ext>
    </p:extLst>
  </p:cSld>
  <p:clrMapOvr>
    <a:masterClrMapping/>
  </p:clrMapOvr>
  <p:transition>
    <p:sndAc>
      <p:endSnd/>
    </p:sndAc>
  </p:transition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29207781"/>
      </p:ext>
    </p:extLst>
  </p:cSld>
  <p:clrMapOvr>
    <a:masterClrMapping/>
  </p:clrMapOvr>
  <p:transition>
    <p:sndAc>
      <p:endSnd/>
    </p:sndAc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AAC903-871C-45AA-B8D2-55AF028A70E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FE4086-4325-42E1-9195-7478A782453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0324690"/>
      </p:ext>
    </p:extLst>
  </p:cSld>
  <p:clrMapOvr>
    <a:masterClrMapping/>
  </p:clrMapOvr>
  <p:transition>
    <p:sndAc>
      <p:endSnd/>
    </p:sndAc>
  </p:transition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6864443"/>
      </p:ext>
    </p:extLst>
  </p:cSld>
  <p:clrMapOvr>
    <a:masterClrMapping/>
  </p:clrMapOvr>
  <p:transition>
    <p:sndAc>
      <p:endSnd/>
    </p:sndAc>
  </p:transition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7034779"/>
      </p:ext>
    </p:extLst>
  </p:cSld>
  <p:clrMapOvr>
    <a:masterClrMapping/>
  </p:clrMapOvr>
  <p:transition>
    <p:sndAc>
      <p:endSnd/>
    </p:sndAc>
  </p:transition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2485368"/>
      </p:ext>
    </p:extLst>
  </p:cSld>
  <p:clrMapOvr>
    <a:masterClrMapping/>
  </p:clrMapOvr>
  <p:transition>
    <p:sndAc>
      <p:endSnd/>
    </p:sndAc>
  </p:transition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45102529"/>
      </p:ext>
    </p:extLst>
  </p:cSld>
  <p:clrMapOvr>
    <a:masterClrMapping/>
  </p:clrMapOvr>
  <p:transition>
    <p:sndAc>
      <p:endSnd/>
    </p:sndAc>
  </p:transition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73622867"/>
      </p:ext>
    </p:extLst>
  </p:cSld>
  <p:clrMapOvr>
    <a:masterClrMapping/>
  </p:clrMapOvr>
  <p:transition>
    <p:sndAc>
      <p:endSnd/>
    </p:sndAc>
  </p:transition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8774166"/>
      </p:ext>
    </p:extLst>
  </p:cSld>
  <p:clrMapOvr>
    <a:masterClrMapping/>
  </p:clrMapOvr>
  <p:transition>
    <p:sndAc>
      <p:endSnd/>
    </p:sndAc>
  </p:transition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970528504"/>
      </p:ext>
    </p:extLst>
  </p:cSld>
  <p:clrMapOvr>
    <a:masterClrMapping/>
  </p:clrMapOvr>
  <p:transition>
    <p:sndAc>
      <p:endSnd/>
    </p:sndAc>
  </p:transition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46091757"/>
      </p:ext>
    </p:extLst>
  </p:cSld>
  <p:clrMapOvr>
    <a:masterClrMapping/>
  </p:clrMapOvr>
  <p:transition>
    <p:sndAc>
      <p:endSnd/>
    </p:sndAc>
  </p:transition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78171673"/>
      </p:ext>
    </p:extLst>
  </p:cSld>
  <p:clrMapOvr>
    <a:masterClrMapping/>
  </p:clrMapOvr>
  <p:transition>
    <p:sndAc>
      <p:endSnd/>
    </p:sndAc>
  </p:transition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32336393"/>
      </p:ext>
    </p:extLst>
  </p:cSld>
  <p:clrMapOvr>
    <a:masterClrMapping/>
  </p:clrMapOvr>
  <p:transition>
    <p:sndAc>
      <p:endSnd/>
    </p:sndAc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4F64E4-432C-4EA9-B45E-10DB2BB40B2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8ECA3A-3B2B-4A0D-877B-4516444F144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3483589"/>
      </p:ext>
    </p:extLst>
  </p:cSld>
  <p:clrMapOvr>
    <a:masterClrMapping/>
  </p:clrMapOvr>
  <p:transition>
    <p:sndAc>
      <p:endSnd/>
    </p:sndAc>
  </p:transition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2475250"/>
      </p:ext>
    </p:extLst>
  </p:cSld>
  <p:clrMapOvr>
    <a:masterClrMapping/>
  </p:clrMapOvr>
  <p:transition>
    <p:sndAc>
      <p:endSnd/>
    </p:sndAc>
  </p:transition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2139973"/>
      </p:ext>
    </p:extLst>
  </p:cSld>
  <p:clrMapOvr>
    <a:masterClrMapping/>
  </p:clrMapOvr>
  <p:transition>
    <p:sndAc>
      <p:endSnd/>
    </p:sndAc>
  </p:transition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73376527"/>
      </p:ext>
    </p:extLst>
  </p:cSld>
  <p:clrMapOvr>
    <a:masterClrMapping/>
  </p:clrMapOvr>
  <p:transition>
    <p:sndAc>
      <p:endSnd/>
    </p:sndAc>
  </p:transition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191772"/>
      </p:ext>
    </p:extLst>
  </p:cSld>
  <p:clrMapOvr>
    <a:masterClrMapping/>
  </p:clrMapOvr>
  <p:transition>
    <p:sndAc>
      <p:endSnd/>
    </p:sndAc>
  </p:transition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0642392"/>
      </p:ext>
    </p:extLst>
  </p:cSld>
  <p:clrMapOvr>
    <a:masterClrMapping/>
  </p:clrMapOvr>
  <p:transition>
    <p:sndAc>
      <p:endSnd/>
    </p:sndAc>
  </p:transition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41520191"/>
      </p:ext>
    </p:extLst>
  </p:cSld>
  <p:clrMapOvr>
    <a:masterClrMapping/>
  </p:clrMapOvr>
  <p:transition>
    <p:sndAc>
      <p:endSnd/>
    </p:sndAc>
  </p:transition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8012683"/>
      </p:ext>
    </p:extLst>
  </p:cSld>
  <p:clrMapOvr>
    <a:masterClrMapping/>
  </p:clrMapOvr>
  <p:transition>
    <p:sndAc>
      <p:endSnd/>
    </p:sndAc>
  </p:transition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20587516"/>
      </p:ext>
    </p:extLst>
  </p:cSld>
  <p:clrMapOvr>
    <a:masterClrMapping/>
  </p:clrMapOvr>
  <p:transition>
    <p:sndAc>
      <p:endSnd/>
    </p:sndAc>
  </p:transition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2166010"/>
      </p:ext>
    </p:extLst>
  </p:cSld>
  <p:clrMapOvr>
    <a:masterClrMapping/>
  </p:clrMapOvr>
  <p:transition>
    <p:sndAc>
      <p:endSnd/>
    </p:sndAc>
  </p:transition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55409397"/>
      </p:ext>
    </p:extLst>
  </p:cSld>
  <p:clrMapOvr>
    <a:masterClrMapping/>
  </p:clrMapOvr>
  <p:transition>
    <p:sndAc>
      <p:endSnd/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E622D7-89E5-4B49-AAF1-1CA8B1CA110E}" type="datetimeFigureOut">
              <a:rPr lang="ru-RU">
                <a:solidFill>
                  <a:prstClr val="black"/>
                </a:solidFill>
              </a:rPr>
              <a:pPr/>
              <a:t>07.10.2017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E533C72-622A-4391-BAAF-CC450CB1EE60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>
    <p:sndAc>
      <p:endSnd/>
    </p:sndAc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0CCC10-8CA5-4D5F-93F1-08587F5F4F0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DFAE9B-AD6A-487E-934D-CD54FE43C19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69145732"/>
      </p:ext>
    </p:extLst>
  </p:cSld>
  <p:clrMapOvr>
    <a:masterClrMapping/>
  </p:clrMapOvr>
  <p:transition>
    <p:sndAc>
      <p:endSnd/>
    </p:sndAc>
  </p:transition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5015496"/>
      </p:ext>
    </p:extLst>
  </p:cSld>
  <p:clrMapOvr>
    <a:masterClrMapping/>
  </p:clrMapOvr>
  <p:transition>
    <p:sndAc>
      <p:endSnd/>
    </p:sndAc>
  </p:transition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73628344"/>
      </p:ext>
    </p:extLst>
  </p:cSld>
  <p:clrMapOvr>
    <a:masterClrMapping/>
  </p:clrMapOvr>
  <p:transition>
    <p:sndAc>
      <p:endSnd/>
    </p:sndAc>
  </p:transition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72642339"/>
      </p:ext>
    </p:extLst>
  </p:cSld>
  <p:clrMapOvr>
    <a:masterClrMapping/>
  </p:clrMapOvr>
  <p:transition>
    <p:sndAc>
      <p:endSnd/>
    </p:sndAc>
  </p:transition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99827495"/>
      </p:ext>
    </p:extLst>
  </p:cSld>
  <p:clrMapOvr>
    <a:masterClrMapping/>
  </p:clrMapOvr>
  <p:transition>
    <p:sndAc>
      <p:endSnd/>
    </p:sndAc>
  </p:transition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3081320"/>
      </p:ext>
    </p:extLst>
  </p:cSld>
  <p:clrMapOvr>
    <a:masterClrMapping/>
  </p:clrMapOvr>
  <p:transition>
    <p:sndAc>
      <p:endSnd/>
    </p:sndAc>
  </p:transition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13967250"/>
      </p:ext>
    </p:extLst>
  </p:cSld>
  <p:clrMapOvr>
    <a:masterClrMapping/>
  </p:clrMapOvr>
  <p:transition>
    <p:sndAc>
      <p:endSnd/>
    </p:sndAc>
  </p:transition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65178828"/>
      </p:ext>
    </p:extLst>
  </p:cSld>
  <p:clrMapOvr>
    <a:masterClrMapping/>
  </p:clrMapOvr>
  <p:transition>
    <p:sndAc>
      <p:endSnd/>
    </p:sndAc>
  </p:transition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207451"/>
      </p:ext>
    </p:extLst>
  </p:cSld>
  <p:clrMapOvr>
    <a:masterClrMapping/>
  </p:clrMapOvr>
  <p:transition>
    <p:sndAc>
      <p:endSnd/>
    </p:sndAc>
  </p:transition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40655251"/>
      </p:ext>
    </p:extLst>
  </p:cSld>
  <p:clrMapOvr>
    <a:masterClrMapping/>
  </p:clrMapOvr>
  <p:transition>
    <p:sndAc>
      <p:endSnd/>
    </p:sndAc>
  </p:transition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16350094"/>
      </p:ext>
    </p:extLst>
  </p:cSld>
  <p:clrMapOvr>
    <a:masterClrMapping/>
  </p:clrMapOvr>
  <p:transition>
    <p:sndAc>
      <p:endSnd/>
    </p:sndAc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32CF01-2BAF-489B-92B9-53632DAABF8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684D51-D94B-4705-AEA2-B8CD447CDD7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8273808"/>
      </p:ext>
    </p:extLst>
  </p:cSld>
  <p:clrMapOvr>
    <a:masterClrMapping/>
  </p:clrMapOvr>
  <p:transition>
    <p:sndAc>
      <p:endSnd/>
    </p:sndAc>
  </p:transition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06763861"/>
      </p:ext>
    </p:extLst>
  </p:cSld>
  <p:clrMapOvr>
    <a:masterClrMapping/>
  </p:clrMapOvr>
  <p:transition>
    <p:sndAc>
      <p:endSnd/>
    </p:sndAc>
  </p:transition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88364052"/>
      </p:ext>
    </p:extLst>
  </p:cSld>
  <p:clrMapOvr>
    <a:masterClrMapping/>
  </p:clrMapOvr>
  <p:transition>
    <p:sndAc>
      <p:endSnd/>
    </p:sndAc>
  </p:transition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07378664"/>
      </p:ext>
    </p:extLst>
  </p:cSld>
  <p:clrMapOvr>
    <a:masterClrMapping/>
  </p:clrMapOvr>
  <p:transition>
    <p:sndAc>
      <p:endSnd/>
    </p:sndAc>
  </p:transition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44651771"/>
      </p:ext>
    </p:extLst>
  </p:cSld>
  <p:clrMapOvr>
    <a:masterClrMapping/>
  </p:clrMapOvr>
  <p:transition>
    <p:sndAc>
      <p:endSnd/>
    </p:sndAc>
  </p:transition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69663207"/>
      </p:ext>
    </p:extLst>
  </p:cSld>
  <p:clrMapOvr>
    <a:masterClrMapping/>
  </p:clrMapOvr>
  <p:transition>
    <p:sndAc>
      <p:endSnd/>
    </p:sndAc>
  </p:transition>
</p:sldLayout>
</file>

<file path=ppt/slideLayouts/slideLayout6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37011403"/>
      </p:ext>
    </p:extLst>
  </p:cSld>
  <p:clrMapOvr>
    <a:masterClrMapping/>
  </p:clrMapOvr>
  <p:transition>
    <p:sndAc>
      <p:endSnd/>
    </p:sndAc>
  </p:transition>
</p:sldLayout>
</file>

<file path=ppt/slideLayouts/slideLayout6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23058237"/>
      </p:ext>
    </p:extLst>
  </p:cSld>
  <p:clrMapOvr>
    <a:masterClrMapping/>
  </p:clrMapOvr>
  <p:transition>
    <p:sndAc>
      <p:endSnd/>
    </p:sndAc>
  </p:transition>
</p:sldLayout>
</file>

<file path=ppt/slideLayouts/slideLayout6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148731997"/>
      </p:ext>
    </p:extLst>
  </p:cSld>
  <p:clrMapOvr>
    <a:masterClrMapping/>
  </p:clrMapOvr>
  <p:transition>
    <p:sndAc>
      <p:endSnd/>
    </p:sndAc>
  </p:transition>
</p:sldLayout>
</file>

<file path=ppt/slideLayouts/slideLayout6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4839400"/>
      </p:ext>
    </p:extLst>
  </p:cSld>
  <p:clrMapOvr>
    <a:masterClrMapping/>
  </p:clrMapOvr>
  <p:transition>
    <p:sndAc>
      <p:endSnd/>
    </p:sndAc>
  </p:transition>
</p:sldLayout>
</file>

<file path=ppt/slideLayouts/slideLayout6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15264598"/>
      </p:ext>
    </p:extLst>
  </p:cSld>
  <p:clrMapOvr>
    <a:masterClrMapping/>
  </p:clrMapOvr>
  <p:transition>
    <p:sndAc>
      <p:endSnd/>
    </p:sndAc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11C25F-AB2A-4E2A-8B1D-38686AEA39B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C620F2-1261-4A61-B736-AF59C91C06F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39279206"/>
      </p:ext>
    </p:extLst>
  </p:cSld>
  <p:clrMapOvr>
    <a:masterClrMapping/>
  </p:clrMapOvr>
  <p:transition>
    <p:sndAc>
      <p:endSnd/>
    </p:sndAc>
  </p:transition>
</p:sldLayout>
</file>

<file path=ppt/slideLayouts/slideLayout6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3777612"/>
      </p:ext>
    </p:extLst>
  </p:cSld>
  <p:clrMapOvr>
    <a:masterClrMapping/>
  </p:clrMapOvr>
  <p:transition>
    <p:sndAc>
      <p:endSnd/>
    </p:sndAc>
  </p:transition>
</p:sldLayout>
</file>

<file path=ppt/slideLayouts/slideLayout6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04217297"/>
      </p:ext>
    </p:extLst>
  </p:cSld>
  <p:clrMapOvr>
    <a:masterClrMapping/>
  </p:clrMapOvr>
  <p:transition>
    <p:sndAc>
      <p:endSnd/>
    </p:sndAc>
  </p:transition>
</p:sldLayout>
</file>

<file path=ppt/slideLayouts/slideLayout6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0409914"/>
      </p:ext>
    </p:extLst>
  </p:cSld>
  <p:clrMapOvr>
    <a:masterClrMapping/>
  </p:clrMapOvr>
  <p:transition>
    <p:sndAc>
      <p:endSnd/>
    </p:sndAc>
  </p:transition>
</p:sldLayout>
</file>

<file path=ppt/slideLayouts/slideLayout6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9015052"/>
      </p:ext>
    </p:extLst>
  </p:cSld>
  <p:clrMapOvr>
    <a:masterClrMapping/>
  </p:clrMapOvr>
  <p:transition>
    <p:sndAc>
      <p:endSnd/>
    </p:sndAc>
  </p:transition>
</p:sldLayout>
</file>

<file path=ppt/slideLayouts/slideLayout6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2285876"/>
      </p:ext>
    </p:extLst>
  </p:cSld>
  <p:clrMapOvr>
    <a:masterClrMapping/>
  </p:clrMapOvr>
  <p:transition>
    <p:sndAc>
      <p:endSnd/>
    </p:sndAc>
  </p:transition>
</p:sldLayout>
</file>

<file path=ppt/slideLayouts/slideLayout6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3161797"/>
      </p:ext>
    </p:extLst>
  </p:cSld>
  <p:clrMapOvr>
    <a:masterClrMapping/>
  </p:clrMapOvr>
  <p:transition>
    <p:sndAc>
      <p:endSnd/>
    </p:sndAc>
  </p:transition>
</p:sldLayout>
</file>

<file path=ppt/slideLayouts/slideLayout6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8126398"/>
      </p:ext>
    </p:extLst>
  </p:cSld>
  <p:clrMapOvr>
    <a:masterClrMapping/>
  </p:clrMapOvr>
  <p:transition>
    <p:sndAc>
      <p:endSnd/>
    </p:sndAc>
  </p:transition>
</p:sldLayout>
</file>

<file path=ppt/slideLayouts/slideLayout6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74722110"/>
      </p:ext>
    </p:extLst>
  </p:cSld>
  <p:clrMapOvr>
    <a:masterClrMapping/>
  </p:clrMapOvr>
  <p:transition>
    <p:sndAc>
      <p:endSnd/>
    </p:sndAc>
  </p:transition>
</p:sldLayout>
</file>

<file path=ppt/slideLayouts/slideLayout6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82081781"/>
      </p:ext>
    </p:extLst>
  </p:cSld>
  <p:clrMapOvr>
    <a:masterClrMapping/>
  </p:clrMapOvr>
  <p:transition>
    <p:sndAc>
      <p:endSnd/>
    </p:sndAc>
  </p:transition>
</p:sldLayout>
</file>

<file path=ppt/slideLayouts/slideLayout6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8268516"/>
      </p:ext>
    </p:extLst>
  </p:cSld>
  <p:clrMapOvr>
    <a:masterClrMapping/>
  </p:clrMapOvr>
  <p:transition>
    <p:sndAc>
      <p:endSnd/>
    </p:sndAc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22C504-9F31-4549-A7BF-CD9CC78A64B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3AA75-0298-4A6A-8059-E457CE41517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77486984"/>
      </p:ext>
    </p:extLst>
  </p:cSld>
  <p:clrMapOvr>
    <a:masterClrMapping/>
  </p:clrMapOvr>
  <p:transition>
    <p:sndAc>
      <p:endSnd/>
    </p:sndAc>
  </p:transition>
</p:sldLayout>
</file>

<file path=ppt/slideLayouts/slideLayout6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25763214"/>
      </p:ext>
    </p:extLst>
  </p:cSld>
  <p:clrMapOvr>
    <a:masterClrMapping/>
  </p:clrMapOvr>
  <p:transition>
    <p:sndAc>
      <p:endSnd/>
    </p:sndAc>
  </p:transition>
</p:sldLayout>
</file>

<file path=ppt/slideLayouts/slideLayout6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42732909"/>
      </p:ext>
    </p:extLst>
  </p:cSld>
  <p:clrMapOvr>
    <a:masterClrMapping/>
  </p:clrMapOvr>
  <p:transition>
    <p:sndAc>
      <p:endSnd/>
    </p:sndAc>
  </p:transition>
</p:sldLayout>
</file>

<file path=ppt/slideLayouts/slideLayout6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73584767"/>
      </p:ext>
    </p:extLst>
  </p:cSld>
  <p:clrMapOvr>
    <a:masterClrMapping/>
  </p:clrMapOvr>
  <p:transition>
    <p:sndAc>
      <p:endSnd/>
    </p:sndAc>
  </p:transition>
</p:sldLayout>
</file>

<file path=ppt/slideLayouts/slideLayout6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32765374"/>
      </p:ext>
    </p:extLst>
  </p:cSld>
  <p:clrMapOvr>
    <a:masterClrMapping/>
  </p:clrMapOvr>
  <p:transition>
    <p:sndAc>
      <p:endSnd/>
    </p:sndAc>
  </p:transition>
</p:sldLayout>
</file>

<file path=ppt/slideLayouts/slideLayout6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72682828"/>
      </p:ext>
    </p:extLst>
  </p:cSld>
  <p:clrMapOvr>
    <a:masterClrMapping/>
  </p:clrMapOvr>
  <p:transition>
    <p:sndAc>
      <p:endSnd/>
    </p:sndAc>
  </p:transition>
</p:sldLayout>
</file>

<file path=ppt/slideLayouts/slideLayout6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85360581"/>
      </p:ext>
    </p:extLst>
  </p:cSld>
  <p:clrMapOvr>
    <a:masterClrMapping/>
  </p:clrMapOvr>
  <p:transition>
    <p:sndAc>
      <p:endSnd/>
    </p:sndAc>
  </p:transition>
</p:sldLayout>
</file>

<file path=ppt/slideLayouts/slideLayout6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3967239"/>
      </p:ext>
    </p:extLst>
  </p:cSld>
  <p:clrMapOvr>
    <a:masterClrMapping/>
  </p:clrMapOvr>
  <p:transition>
    <p:sndAc>
      <p:endSnd/>
    </p:sndAc>
  </p:transition>
</p:sldLayout>
</file>

<file path=ppt/slideLayouts/slideLayout6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30106984"/>
      </p:ext>
    </p:extLst>
  </p:cSld>
  <p:clrMapOvr>
    <a:masterClrMapping/>
  </p:clrMapOvr>
  <p:transition>
    <p:sndAc>
      <p:endSnd/>
    </p:sndAc>
  </p:transition>
</p:sldLayout>
</file>

<file path=ppt/slideLayouts/slideLayout6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9592290"/>
      </p:ext>
    </p:extLst>
  </p:cSld>
  <p:clrMapOvr>
    <a:masterClrMapping/>
  </p:clrMapOvr>
  <p:transition>
    <p:sndAc>
      <p:endSnd/>
    </p:sndAc>
  </p:transition>
</p:sldLayout>
</file>

<file path=ppt/slideLayouts/slideLayout6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64680547"/>
      </p:ext>
    </p:extLst>
  </p:cSld>
  <p:clrMapOvr>
    <a:masterClrMapping/>
  </p:clrMapOvr>
  <p:transition>
    <p:sndAc>
      <p:endSnd/>
    </p:sndAc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A5B2E0-AAB3-498B-BA7D-AA1994DCD08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1FF6D7-1129-4212-996C-BD8FAE0741F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70315587"/>
      </p:ext>
    </p:extLst>
  </p:cSld>
  <p:clrMapOvr>
    <a:masterClrMapping/>
  </p:clrMapOvr>
  <p:transition>
    <p:sndAc>
      <p:endSnd/>
    </p:sndAc>
  </p:transition>
</p:sldLayout>
</file>

<file path=ppt/slideLayouts/slideLayout6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6505673"/>
      </p:ext>
    </p:extLst>
  </p:cSld>
  <p:clrMapOvr>
    <a:masterClrMapping/>
  </p:clrMapOvr>
  <p:transition>
    <p:sndAc>
      <p:endSnd/>
    </p:sndAc>
  </p:transition>
</p:sldLayout>
</file>

<file path=ppt/slideLayouts/slideLayout6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8179683"/>
      </p:ext>
    </p:extLst>
  </p:cSld>
  <p:clrMapOvr>
    <a:masterClrMapping/>
  </p:clrMapOvr>
  <p:transition>
    <p:sndAc>
      <p:endSnd/>
    </p:sndAc>
  </p:transition>
</p:sldLayout>
</file>

<file path=ppt/slideLayouts/slideLayout6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0428223"/>
      </p:ext>
    </p:extLst>
  </p:cSld>
  <p:clrMapOvr>
    <a:masterClrMapping/>
  </p:clrMapOvr>
  <p:transition>
    <p:sndAc>
      <p:endSnd/>
    </p:sndAc>
  </p:transition>
</p:sldLayout>
</file>

<file path=ppt/slideLayouts/slideLayout6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29482763"/>
      </p:ext>
    </p:extLst>
  </p:cSld>
  <p:clrMapOvr>
    <a:masterClrMapping/>
  </p:clrMapOvr>
  <p:transition>
    <p:sndAc>
      <p:endSnd/>
    </p:sndAc>
  </p:transition>
</p:sldLayout>
</file>

<file path=ppt/slideLayouts/slideLayout6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22174338"/>
      </p:ext>
    </p:extLst>
  </p:cSld>
  <p:clrMapOvr>
    <a:masterClrMapping/>
  </p:clrMapOvr>
  <p:transition>
    <p:sndAc>
      <p:endSnd/>
    </p:sndAc>
  </p:transition>
</p:sldLayout>
</file>

<file path=ppt/slideLayouts/slideLayout6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0865089"/>
      </p:ext>
    </p:extLst>
  </p:cSld>
  <p:clrMapOvr>
    <a:masterClrMapping/>
  </p:clrMapOvr>
  <p:transition>
    <p:sndAc>
      <p:endSnd/>
    </p:sndAc>
  </p:transition>
</p:sldLayout>
</file>

<file path=ppt/slideLayouts/slideLayout6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74765439"/>
      </p:ext>
    </p:extLst>
  </p:cSld>
  <p:clrMapOvr>
    <a:masterClrMapping/>
  </p:clrMapOvr>
  <p:transition>
    <p:sndAc>
      <p:endSnd/>
    </p:sndAc>
  </p:transition>
</p:sldLayout>
</file>

<file path=ppt/slideLayouts/slideLayout6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62551248"/>
      </p:ext>
    </p:extLst>
  </p:cSld>
  <p:clrMapOvr>
    <a:masterClrMapping/>
  </p:clrMapOvr>
  <p:transition>
    <p:sndAc>
      <p:endSnd/>
    </p:sndAc>
  </p:transition>
</p:sldLayout>
</file>

<file path=ppt/slideLayouts/slideLayout6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01469273"/>
      </p:ext>
    </p:extLst>
  </p:cSld>
  <p:clrMapOvr>
    <a:masterClrMapping/>
  </p:clrMapOvr>
  <p:transition>
    <p:sndAc>
      <p:endSnd/>
    </p:sndAc>
  </p:transition>
</p:sldLayout>
</file>

<file path=ppt/slideLayouts/slideLayout6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32732880"/>
      </p:ext>
    </p:extLst>
  </p:cSld>
  <p:clrMapOvr>
    <a:masterClrMapping/>
  </p:clrMapOvr>
  <p:transition>
    <p:sndAc>
      <p:endSnd/>
    </p:sndAc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BD9EA6-8F1D-4183-B47B-ABDDD13ADB5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81CF55-8314-4756-BAC7-F93C25D3105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6413871"/>
      </p:ext>
    </p:extLst>
  </p:cSld>
  <p:clrMapOvr>
    <a:masterClrMapping/>
  </p:clrMapOvr>
  <p:transition>
    <p:sndAc>
      <p:endSnd/>
    </p:sndAc>
  </p:transition>
</p:sldLayout>
</file>

<file path=ppt/slideLayouts/slideLayout6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468415609"/>
      </p:ext>
    </p:extLst>
  </p:cSld>
  <p:clrMapOvr>
    <a:masterClrMapping/>
  </p:clrMapOvr>
  <p:transition>
    <p:sndAc>
      <p:endSnd/>
    </p:sndAc>
  </p:transition>
</p:sldLayout>
</file>

<file path=ppt/slideLayouts/slideLayout6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6565913"/>
      </p:ext>
    </p:extLst>
  </p:cSld>
  <p:clrMapOvr>
    <a:masterClrMapping/>
  </p:clrMapOvr>
  <p:transition>
    <p:sndAc>
      <p:endSnd/>
    </p:sndAc>
  </p:transition>
</p:sldLayout>
</file>

<file path=ppt/slideLayouts/slideLayout6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80089421"/>
      </p:ext>
    </p:extLst>
  </p:cSld>
  <p:clrMapOvr>
    <a:masterClrMapping/>
  </p:clrMapOvr>
  <p:transition>
    <p:sndAc>
      <p:endSnd/>
    </p:sndAc>
  </p:transition>
</p:sldLayout>
</file>

<file path=ppt/slideLayouts/slideLayout6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1941191"/>
      </p:ext>
    </p:extLst>
  </p:cSld>
  <p:clrMapOvr>
    <a:masterClrMapping/>
  </p:clrMapOvr>
  <p:transition>
    <p:sndAc>
      <p:endSnd/>
    </p:sndAc>
  </p:transition>
</p:sldLayout>
</file>

<file path=ppt/slideLayouts/slideLayout6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63908761"/>
      </p:ext>
    </p:extLst>
  </p:cSld>
  <p:clrMapOvr>
    <a:masterClrMapping/>
  </p:clrMapOvr>
  <p:transition>
    <p:sndAc>
      <p:endSnd/>
    </p:sndAc>
  </p:transition>
</p:sldLayout>
</file>

<file path=ppt/slideLayouts/slideLayout6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7846774"/>
      </p:ext>
    </p:extLst>
  </p:cSld>
  <p:clrMapOvr>
    <a:masterClrMapping/>
  </p:clrMapOvr>
  <p:transition>
    <p:sndAc>
      <p:endSnd/>
    </p:sndAc>
  </p:transition>
</p:sldLayout>
</file>

<file path=ppt/slideLayouts/slideLayout6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34673398"/>
      </p:ext>
    </p:extLst>
  </p:cSld>
  <p:clrMapOvr>
    <a:masterClrMapping/>
  </p:clrMapOvr>
  <p:transition>
    <p:sndAc>
      <p:endSnd/>
    </p:sndAc>
  </p:transition>
</p:sldLayout>
</file>

<file path=ppt/slideLayouts/slideLayout6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6108388"/>
      </p:ext>
    </p:extLst>
  </p:cSld>
  <p:clrMapOvr>
    <a:masterClrMapping/>
  </p:clrMapOvr>
  <p:transition>
    <p:sndAc>
      <p:endSnd/>
    </p:sndAc>
  </p:transition>
</p:sldLayout>
</file>

<file path=ppt/slideLayouts/slideLayout6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4831644"/>
      </p:ext>
    </p:extLst>
  </p:cSld>
  <p:clrMapOvr>
    <a:masterClrMapping/>
  </p:clrMapOvr>
  <p:transition>
    <p:sndAc>
      <p:endSnd/>
    </p:sndAc>
  </p:transition>
</p:sldLayout>
</file>

<file path=ppt/slideLayouts/slideLayout6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54437268"/>
      </p:ext>
    </p:extLst>
  </p:cSld>
  <p:clrMapOvr>
    <a:masterClrMapping/>
  </p:clrMapOvr>
  <p:transition>
    <p:sndAc>
      <p:endSnd/>
    </p:sndAc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EA4A6A-5A49-489F-AC8D-ACEA79D6D84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339BC7-233E-4C17-B65B-606107980F6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54257174"/>
      </p:ext>
    </p:extLst>
  </p:cSld>
  <p:clrMapOvr>
    <a:masterClrMapping/>
  </p:clrMapOvr>
  <p:transition>
    <p:sndAc>
      <p:endSnd/>
    </p:sndAc>
  </p:transition>
</p:sldLayout>
</file>

<file path=ppt/slideLayouts/slideLayout6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44300639"/>
      </p:ext>
    </p:extLst>
  </p:cSld>
  <p:clrMapOvr>
    <a:masterClrMapping/>
  </p:clrMapOvr>
  <p:transition>
    <p:sndAc>
      <p:endSnd/>
    </p:sndAc>
  </p:transition>
</p:sldLayout>
</file>

<file path=ppt/slideLayouts/slideLayout6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22791481"/>
      </p:ext>
    </p:extLst>
  </p:cSld>
  <p:clrMapOvr>
    <a:masterClrMapping/>
  </p:clrMapOvr>
  <p:transition>
    <p:sndAc>
      <p:endSnd/>
    </p:sndAc>
  </p:transition>
</p:sldLayout>
</file>

<file path=ppt/slideLayouts/slideLayout6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2253664"/>
      </p:ext>
    </p:extLst>
  </p:cSld>
  <p:clrMapOvr>
    <a:masterClrMapping/>
  </p:clrMapOvr>
  <p:transition>
    <p:sndAc>
      <p:endSnd/>
    </p:sndAc>
  </p:transition>
</p:sldLayout>
</file>

<file path=ppt/slideLayouts/slideLayout6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605515022"/>
      </p:ext>
    </p:extLst>
  </p:cSld>
  <p:clrMapOvr>
    <a:masterClrMapping/>
  </p:clrMapOvr>
  <p:transition>
    <p:sndAc>
      <p:endSnd/>
    </p:sndAc>
  </p:transition>
</p:sldLayout>
</file>

<file path=ppt/slideLayouts/slideLayout6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22141151"/>
      </p:ext>
    </p:extLst>
  </p:cSld>
  <p:clrMapOvr>
    <a:masterClrMapping/>
  </p:clrMapOvr>
  <p:transition>
    <p:sndAc>
      <p:endSnd/>
    </p:sndAc>
  </p:transition>
</p:sldLayout>
</file>

<file path=ppt/slideLayouts/slideLayout6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97611543"/>
      </p:ext>
    </p:extLst>
  </p:cSld>
  <p:clrMapOvr>
    <a:masterClrMapping/>
  </p:clrMapOvr>
  <p:transition>
    <p:sndAc>
      <p:endSnd/>
    </p:sndAc>
  </p:transition>
</p:sldLayout>
</file>

<file path=ppt/slideLayouts/slideLayout6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75004082"/>
      </p:ext>
    </p:extLst>
  </p:cSld>
  <p:clrMapOvr>
    <a:masterClrMapping/>
  </p:clrMapOvr>
  <p:transition>
    <p:sndAc>
      <p:endSnd/>
    </p:sndAc>
  </p:transition>
</p:sldLayout>
</file>

<file path=ppt/slideLayouts/slideLayout6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52899509"/>
      </p:ext>
    </p:extLst>
  </p:cSld>
  <p:clrMapOvr>
    <a:masterClrMapping/>
  </p:clrMapOvr>
  <p:transition>
    <p:sndAc>
      <p:endSnd/>
    </p:sndAc>
  </p:transition>
</p:sldLayout>
</file>

<file path=ppt/slideLayouts/slideLayout6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02727337"/>
      </p:ext>
    </p:extLst>
  </p:cSld>
  <p:clrMapOvr>
    <a:masterClrMapping/>
  </p:clrMapOvr>
  <p:transition>
    <p:sndAc>
      <p:endSnd/>
    </p:sndAc>
  </p:transition>
</p:sldLayout>
</file>

<file path=ppt/slideLayouts/slideLayout6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46791635"/>
      </p:ext>
    </p:extLst>
  </p:cSld>
  <p:clrMapOvr>
    <a:masterClrMapping/>
  </p:clrMapOvr>
  <p:transition>
    <p:sndAc>
      <p:endSnd/>
    </p:sndAc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7BAC91-B646-433A-8326-F582E1F6728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E0CA8F-9BF9-48C0-807D-2EC81ADCBA3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4495956"/>
      </p:ext>
    </p:extLst>
  </p:cSld>
  <p:clrMapOvr>
    <a:masterClrMapping/>
  </p:clrMapOvr>
  <p:transition>
    <p:sndAc>
      <p:endSnd/>
    </p:sndAc>
  </p:transition>
</p:sldLayout>
</file>

<file path=ppt/slideLayouts/slideLayout6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53799586"/>
      </p:ext>
    </p:extLst>
  </p:cSld>
  <p:clrMapOvr>
    <a:masterClrMapping/>
  </p:clrMapOvr>
  <p:transition>
    <p:sndAc>
      <p:endSnd/>
    </p:sndAc>
  </p:transition>
</p:sldLayout>
</file>

<file path=ppt/slideLayouts/slideLayout6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64311757"/>
      </p:ext>
    </p:extLst>
  </p:cSld>
  <p:clrMapOvr>
    <a:masterClrMapping/>
  </p:clrMapOvr>
  <p:transition>
    <p:sndAc>
      <p:endSnd/>
    </p:sndAc>
  </p:transition>
</p:sldLayout>
</file>

<file path=ppt/slideLayouts/slideLayout6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42747272"/>
      </p:ext>
    </p:extLst>
  </p:cSld>
  <p:clrMapOvr>
    <a:masterClrMapping/>
  </p:clrMapOvr>
  <p:transition>
    <p:sndAc>
      <p:endSnd/>
    </p:sndAc>
  </p:transition>
</p:sldLayout>
</file>

<file path=ppt/slideLayouts/slideLayout6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50559099"/>
      </p:ext>
    </p:extLst>
  </p:cSld>
  <p:clrMapOvr>
    <a:masterClrMapping/>
  </p:clrMapOvr>
  <p:transition>
    <p:sndAc>
      <p:endSnd/>
    </p:sndAc>
  </p:transition>
</p:sldLayout>
</file>

<file path=ppt/slideLayouts/slideLayout6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26838352"/>
      </p:ext>
    </p:extLst>
  </p:cSld>
  <p:clrMapOvr>
    <a:masterClrMapping/>
  </p:clrMapOvr>
  <p:transition>
    <p:sndAc>
      <p:endSnd/>
    </p:sndAc>
  </p:transition>
</p:sldLayout>
</file>

<file path=ppt/slideLayouts/slideLayout6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8219397"/>
      </p:ext>
    </p:extLst>
  </p:cSld>
  <p:clrMapOvr>
    <a:masterClrMapping/>
  </p:clrMapOvr>
  <p:transition>
    <p:sndAc>
      <p:endSnd/>
    </p:sndAc>
  </p:transition>
</p:sldLayout>
</file>

<file path=ppt/slideLayouts/slideLayout6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55947420"/>
      </p:ext>
    </p:extLst>
  </p:cSld>
  <p:clrMapOvr>
    <a:masterClrMapping/>
  </p:clrMapOvr>
  <p:transition>
    <p:sndAc>
      <p:endSnd/>
    </p:sndAc>
  </p:transition>
</p:sldLayout>
</file>

<file path=ppt/slideLayouts/slideLayout6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87439638"/>
      </p:ext>
    </p:extLst>
  </p:cSld>
  <p:clrMapOvr>
    <a:masterClrMapping/>
  </p:clrMapOvr>
  <p:transition>
    <p:sndAc>
      <p:endSnd/>
    </p:sndAc>
  </p:transition>
</p:sldLayout>
</file>

<file path=ppt/slideLayouts/slideLayout6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39802016"/>
      </p:ext>
    </p:extLst>
  </p:cSld>
  <p:clrMapOvr>
    <a:masterClrMapping/>
  </p:clrMapOvr>
  <p:transition>
    <p:sndAc>
      <p:endSnd/>
    </p:sndAc>
  </p:transition>
</p:sldLayout>
</file>

<file path=ppt/slideLayouts/slideLayout6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7941626"/>
      </p:ext>
    </p:extLst>
  </p:cSld>
  <p:clrMapOvr>
    <a:masterClrMapping/>
  </p:clrMapOvr>
  <p:transition>
    <p:sndAc>
      <p:endSnd/>
    </p:sndAc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679C97-A69E-4EBF-A88F-BD6E5F531F9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B27248-ABE2-403A-9E1A-7225291A056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23569559"/>
      </p:ext>
    </p:extLst>
  </p:cSld>
  <p:clrMapOvr>
    <a:masterClrMapping/>
  </p:clrMapOvr>
  <p:transition>
    <p:sndAc>
      <p:endSnd/>
    </p:sndAc>
  </p:transition>
</p:sldLayout>
</file>

<file path=ppt/slideLayouts/slideLayout6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95146836"/>
      </p:ext>
    </p:extLst>
  </p:cSld>
  <p:clrMapOvr>
    <a:masterClrMapping/>
  </p:clrMapOvr>
  <p:transition>
    <p:sndAc>
      <p:endSnd/>
    </p:sndAc>
  </p:transition>
</p:sldLayout>
</file>

<file path=ppt/slideLayouts/slideLayout6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8944559"/>
      </p:ext>
    </p:extLst>
  </p:cSld>
  <p:clrMapOvr>
    <a:masterClrMapping/>
  </p:clrMapOvr>
  <p:transition>
    <p:sndAc>
      <p:endSnd/>
    </p:sndAc>
  </p:transition>
</p:sldLayout>
</file>

<file path=ppt/slideLayouts/slideLayout6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89472310"/>
      </p:ext>
    </p:extLst>
  </p:cSld>
  <p:clrMapOvr>
    <a:masterClrMapping/>
  </p:clrMapOvr>
  <p:transition>
    <p:sndAc>
      <p:endSnd/>
    </p:sndAc>
  </p:transition>
</p:sldLayout>
</file>

<file path=ppt/slideLayouts/slideLayout6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98302155"/>
      </p:ext>
    </p:extLst>
  </p:cSld>
  <p:clrMapOvr>
    <a:masterClrMapping/>
  </p:clrMapOvr>
  <p:transition>
    <p:sndAc>
      <p:endSnd/>
    </p:sndAc>
  </p:transition>
</p:sldLayout>
</file>

<file path=ppt/slideLayouts/slideLayout6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6944048"/>
      </p:ext>
    </p:extLst>
  </p:cSld>
  <p:clrMapOvr>
    <a:masterClrMapping/>
  </p:clrMapOvr>
  <p:transition>
    <p:sndAc>
      <p:endSnd/>
    </p:sndAc>
  </p:transition>
</p:sldLayout>
</file>

<file path=ppt/slideLayouts/slideLayout6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210002893"/>
      </p:ext>
    </p:extLst>
  </p:cSld>
  <p:clrMapOvr>
    <a:masterClrMapping/>
  </p:clrMapOvr>
  <p:transition>
    <p:sndAc>
      <p:endSnd/>
    </p:sndAc>
  </p:transition>
</p:sldLayout>
</file>

<file path=ppt/slideLayouts/slideLayout6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5291039"/>
      </p:ext>
    </p:extLst>
  </p:cSld>
  <p:clrMapOvr>
    <a:masterClrMapping/>
  </p:clrMapOvr>
  <p:transition>
    <p:sndAc>
      <p:endSnd/>
    </p:sndAc>
  </p:transition>
</p:sldLayout>
</file>

<file path=ppt/slideLayouts/slideLayout6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40010446"/>
      </p:ext>
    </p:extLst>
  </p:cSld>
  <p:clrMapOvr>
    <a:masterClrMapping/>
  </p:clrMapOvr>
  <p:transition>
    <p:sndAc>
      <p:endSnd/>
    </p:sndAc>
  </p:transition>
</p:sldLayout>
</file>

<file path=ppt/slideLayouts/slideLayout6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91466763"/>
      </p:ext>
    </p:extLst>
  </p:cSld>
  <p:clrMapOvr>
    <a:masterClrMapping/>
  </p:clrMapOvr>
  <p:transition>
    <p:sndAc>
      <p:endSnd/>
    </p:sndAc>
  </p:transition>
</p:sldLayout>
</file>

<file path=ppt/slideLayouts/slideLayout6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40491140"/>
      </p:ext>
    </p:extLst>
  </p:cSld>
  <p:clrMapOvr>
    <a:masterClrMapping/>
  </p:clrMapOvr>
  <p:transition>
    <p:sndAc>
      <p:endSnd/>
    </p:sndAc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AAC903-871C-45AA-B8D2-55AF028A70E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FE4086-4325-42E1-9195-7478A782453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54597197"/>
      </p:ext>
    </p:extLst>
  </p:cSld>
  <p:clrMapOvr>
    <a:masterClrMapping/>
  </p:clrMapOvr>
  <p:transition>
    <p:sndAc>
      <p:endSnd/>
    </p:sndAc>
  </p:transition>
</p:sldLayout>
</file>

<file path=ppt/slideLayouts/slideLayout6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256207"/>
      </p:ext>
    </p:extLst>
  </p:cSld>
  <p:clrMapOvr>
    <a:masterClrMapping/>
  </p:clrMapOvr>
  <p:transition>
    <p:sndAc>
      <p:endSnd/>
    </p:sndAc>
  </p:transition>
</p:sldLayout>
</file>

<file path=ppt/slideLayouts/slideLayout6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05120821"/>
      </p:ext>
    </p:extLst>
  </p:cSld>
  <p:clrMapOvr>
    <a:masterClrMapping/>
  </p:clrMapOvr>
  <p:transition>
    <p:sndAc>
      <p:endSnd/>
    </p:sndAc>
  </p:transition>
</p:sldLayout>
</file>

<file path=ppt/slideLayouts/slideLayout6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464315"/>
      </p:ext>
    </p:extLst>
  </p:cSld>
  <p:clrMapOvr>
    <a:masterClrMapping/>
  </p:clrMapOvr>
  <p:transition>
    <p:sndAc>
      <p:endSnd/>
    </p:sndAc>
  </p:transition>
</p:sldLayout>
</file>

<file path=ppt/slideLayouts/slideLayout6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45897111"/>
      </p:ext>
    </p:extLst>
  </p:cSld>
  <p:clrMapOvr>
    <a:masterClrMapping/>
  </p:clrMapOvr>
  <p:transition>
    <p:sndAc>
      <p:endSnd/>
    </p:sndAc>
  </p:transition>
</p:sldLayout>
</file>

<file path=ppt/slideLayouts/slideLayout6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19368127"/>
      </p:ext>
    </p:extLst>
  </p:cSld>
  <p:clrMapOvr>
    <a:masterClrMapping/>
  </p:clrMapOvr>
  <p:transition>
    <p:sndAc>
      <p:endSnd/>
    </p:sndAc>
  </p:transition>
</p:sldLayout>
</file>

<file path=ppt/slideLayouts/slideLayout6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81644665"/>
      </p:ext>
    </p:extLst>
  </p:cSld>
  <p:clrMapOvr>
    <a:masterClrMapping/>
  </p:clrMapOvr>
  <p:transition>
    <p:sndAc>
      <p:endSnd/>
    </p:sndAc>
  </p:transition>
</p:sldLayout>
</file>

<file path=ppt/slideLayouts/slideLayout6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14813345"/>
      </p:ext>
    </p:extLst>
  </p:cSld>
  <p:clrMapOvr>
    <a:masterClrMapping/>
  </p:clrMapOvr>
  <p:transition>
    <p:sndAc>
      <p:endSnd/>
    </p:sndAc>
  </p:transition>
</p:sldLayout>
</file>

<file path=ppt/slideLayouts/slideLayout6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2929796"/>
      </p:ext>
    </p:extLst>
  </p:cSld>
  <p:clrMapOvr>
    <a:masterClrMapping/>
  </p:clrMapOvr>
  <p:transition>
    <p:sndAc>
      <p:endSnd/>
    </p:sndAc>
  </p:transition>
</p:sldLayout>
</file>

<file path=ppt/slideLayouts/slideLayout6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12046410"/>
      </p:ext>
    </p:extLst>
  </p:cSld>
  <p:clrMapOvr>
    <a:masterClrMapping/>
  </p:clrMapOvr>
  <p:transition>
    <p:sndAc>
      <p:endSnd/>
    </p:sndAc>
  </p:transition>
</p:sldLayout>
</file>

<file path=ppt/slideLayouts/slideLayout6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79184892"/>
      </p:ext>
    </p:extLst>
  </p:cSld>
  <p:clrMapOvr>
    <a:masterClrMapping/>
  </p:clrMapOvr>
  <p:transition>
    <p:sndAc>
      <p:endSnd/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E622D7-89E5-4B49-AAF1-1CA8B1CA110E}" type="datetimeFigureOut">
              <a:rPr lang="ru-RU">
                <a:solidFill>
                  <a:prstClr val="black"/>
                </a:solidFill>
              </a:rPr>
              <a:pPr/>
              <a:t>07.10.2017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E533C72-622A-4391-BAAF-CC450CB1EE60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>
    <p:sndAc>
      <p:endSnd/>
    </p:sndAc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4F64E4-432C-4EA9-B45E-10DB2BB40B2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8ECA3A-3B2B-4A0D-877B-4516444F144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03546886"/>
      </p:ext>
    </p:extLst>
  </p:cSld>
  <p:clrMapOvr>
    <a:masterClrMapping/>
  </p:clrMapOvr>
  <p:transition>
    <p:sndAc>
      <p:endSnd/>
    </p:sndAc>
  </p:transition>
</p:sldLayout>
</file>

<file path=ppt/slideLayouts/slideLayout7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88630801"/>
      </p:ext>
    </p:extLst>
  </p:cSld>
  <p:clrMapOvr>
    <a:masterClrMapping/>
  </p:clrMapOvr>
  <p:transition>
    <p:sndAc>
      <p:endSnd/>
    </p:sndAc>
  </p:transition>
</p:sldLayout>
</file>

<file path=ppt/slideLayouts/slideLayout7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2873387"/>
      </p:ext>
    </p:extLst>
  </p:cSld>
  <p:clrMapOvr>
    <a:masterClrMapping/>
  </p:clrMapOvr>
  <p:transition>
    <p:sndAc>
      <p:endSnd/>
    </p:sndAc>
  </p:transition>
</p:sldLayout>
</file>

<file path=ppt/slideLayouts/slideLayout7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2591581"/>
      </p:ext>
    </p:extLst>
  </p:cSld>
  <p:clrMapOvr>
    <a:masterClrMapping/>
  </p:clrMapOvr>
  <p:transition>
    <p:sndAc>
      <p:endSnd/>
    </p:sndAc>
  </p:transition>
</p:sldLayout>
</file>

<file path=ppt/slideLayouts/slideLayout7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68390413"/>
      </p:ext>
    </p:extLst>
  </p:cSld>
  <p:clrMapOvr>
    <a:masterClrMapping/>
  </p:clrMapOvr>
  <p:transition>
    <p:sndAc>
      <p:endSnd/>
    </p:sndAc>
  </p:transition>
</p:sldLayout>
</file>

<file path=ppt/slideLayouts/slideLayout7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990215489"/>
      </p:ext>
    </p:extLst>
  </p:cSld>
  <p:clrMapOvr>
    <a:masterClrMapping/>
  </p:clrMapOvr>
  <p:transition>
    <p:sndAc>
      <p:endSnd/>
    </p:sndAc>
  </p:transition>
</p:sldLayout>
</file>

<file path=ppt/slideLayouts/slideLayout7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07199680"/>
      </p:ext>
    </p:extLst>
  </p:cSld>
  <p:clrMapOvr>
    <a:masterClrMapping/>
  </p:clrMapOvr>
  <p:transition>
    <p:sndAc>
      <p:endSnd/>
    </p:sndAc>
  </p:transition>
</p:sldLayout>
</file>

<file path=ppt/slideLayouts/slideLayout7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8415906"/>
      </p:ext>
    </p:extLst>
  </p:cSld>
  <p:clrMapOvr>
    <a:masterClrMapping/>
  </p:clrMapOvr>
  <p:transition>
    <p:sndAc>
      <p:endSnd/>
    </p:sndAc>
  </p:transition>
</p:sldLayout>
</file>

<file path=ppt/slideLayouts/slideLayout7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95361033"/>
      </p:ext>
    </p:extLst>
  </p:cSld>
  <p:clrMapOvr>
    <a:masterClrMapping/>
  </p:clrMapOvr>
  <p:transition>
    <p:sndAc>
      <p:endSnd/>
    </p:sndAc>
  </p:transition>
</p:sldLayout>
</file>

<file path=ppt/slideLayouts/slideLayout7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44751764"/>
      </p:ext>
    </p:extLst>
  </p:cSld>
  <p:clrMapOvr>
    <a:masterClrMapping/>
  </p:clrMapOvr>
  <p:transition>
    <p:sndAc>
      <p:endSnd/>
    </p:sndAc>
  </p:transition>
</p:sldLayout>
</file>

<file path=ppt/slideLayouts/slideLayout7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48591393"/>
      </p:ext>
    </p:extLst>
  </p:cSld>
  <p:clrMapOvr>
    <a:masterClrMapping/>
  </p:clrMapOvr>
  <p:transition>
    <p:sndAc>
      <p:endSnd/>
    </p:sndAc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0CCC10-8CA5-4D5F-93F1-08587F5F4F0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DFAE9B-AD6A-487E-934D-CD54FE43C19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4270766"/>
      </p:ext>
    </p:extLst>
  </p:cSld>
  <p:clrMapOvr>
    <a:masterClrMapping/>
  </p:clrMapOvr>
  <p:transition>
    <p:sndAc>
      <p:endSnd/>
    </p:sndAc>
  </p:transition>
</p:sldLayout>
</file>

<file path=ppt/slideLayouts/slideLayout7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6241738"/>
      </p:ext>
    </p:extLst>
  </p:cSld>
  <p:clrMapOvr>
    <a:masterClrMapping/>
  </p:clrMapOvr>
  <p:transition>
    <p:sndAc>
      <p:endSnd/>
    </p:sndAc>
  </p:transition>
</p:sldLayout>
</file>

<file path=ppt/slideLayouts/slideLayout7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50801866"/>
      </p:ext>
    </p:extLst>
  </p:cSld>
  <p:clrMapOvr>
    <a:masterClrMapping/>
  </p:clrMapOvr>
  <p:transition>
    <p:sndAc>
      <p:endSnd/>
    </p:sndAc>
  </p:transition>
</p:sldLayout>
</file>

<file path=ppt/slideLayouts/slideLayout7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2545313"/>
      </p:ext>
    </p:extLst>
  </p:cSld>
  <p:clrMapOvr>
    <a:masterClrMapping/>
  </p:clrMapOvr>
  <p:transition>
    <p:sndAc>
      <p:endSnd/>
    </p:sndAc>
  </p:transition>
</p:sldLayout>
</file>

<file path=ppt/slideLayouts/slideLayout7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8320497"/>
      </p:ext>
    </p:extLst>
  </p:cSld>
  <p:clrMapOvr>
    <a:masterClrMapping/>
  </p:clrMapOvr>
  <p:transition>
    <p:sndAc>
      <p:endSnd/>
    </p:sndAc>
  </p:transition>
</p:sldLayout>
</file>

<file path=ppt/slideLayouts/slideLayout7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7770494"/>
      </p:ext>
    </p:extLst>
  </p:cSld>
  <p:clrMapOvr>
    <a:masterClrMapping/>
  </p:clrMapOvr>
  <p:transition>
    <p:sndAc>
      <p:endSnd/>
    </p:sndAc>
  </p:transition>
</p:sldLayout>
</file>

<file path=ppt/slideLayouts/slideLayout7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89578478"/>
      </p:ext>
    </p:extLst>
  </p:cSld>
  <p:clrMapOvr>
    <a:masterClrMapping/>
  </p:clrMapOvr>
  <p:transition>
    <p:sndAc>
      <p:endSnd/>
    </p:sndAc>
  </p:transition>
</p:sldLayout>
</file>

<file path=ppt/slideLayouts/slideLayout7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88207460"/>
      </p:ext>
    </p:extLst>
  </p:cSld>
  <p:clrMapOvr>
    <a:masterClrMapping/>
  </p:clrMapOvr>
  <p:transition>
    <p:sndAc>
      <p:endSnd/>
    </p:sndAc>
  </p:transition>
</p:sldLayout>
</file>

<file path=ppt/slideLayouts/slideLayout7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3188208"/>
      </p:ext>
    </p:extLst>
  </p:cSld>
  <p:clrMapOvr>
    <a:masterClrMapping/>
  </p:clrMapOvr>
  <p:transition>
    <p:sndAc>
      <p:endSnd/>
    </p:sndAc>
  </p:transition>
</p:sldLayout>
</file>

<file path=ppt/slideLayouts/slideLayout7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813694441"/>
      </p:ext>
    </p:extLst>
  </p:cSld>
  <p:clrMapOvr>
    <a:masterClrMapping/>
  </p:clrMapOvr>
  <p:transition>
    <p:sndAc>
      <p:endSnd/>
    </p:sndAc>
  </p:transition>
</p:sldLayout>
</file>

<file path=ppt/slideLayouts/slideLayout7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68418362"/>
      </p:ext>
    </p:extLst>
  </p:cSld>
  <p:clrMapOvr>
    <a:masterClrMapping/>
  </p:clrMapOvr>
  <p:transition>
    <p:sndAc>
      <p:endSnd/>
    </p:sndAc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32CF01-2BAF-489B-92B9-53632DAABF8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684D51-D94B-4705-AEA2-B8CD447CDD7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98922"/>
      </p:ext>
    </p:extLst>
  </p:cSld>
  <p:clrMapOvr>
    <a:masterClrMapping/>
  </p:clrMapOvr>
  <p:transition>
    <p:sndAc>
      <p:endSnd/>
    </p:sndAc>
  </p:transition>
</p:sldLayout>
</file>

<file path=ppt/slideLayouts/slideLayout7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60890849"/>
      </p:ext>
    </p:extLst>
  </p:cSld>
  <p:clrMapOvr>
    <a:masterClrMapping/>
  </p:clrMapOvr>
  <p:transition>
    <p:sndAc>
      <p:endSnd/>
    </p:sndAc>
  </p:transition>
</p:sldLayout>
</file>

<file path=ppt/slideLayouts/slideLayout7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6703626"/>
      </p:ext>
    </p:extLst>
  </p:cSld>
  <p:clrMapOvr>
    <a:masterClrMapping/>
  </p:clrMapOvr>
  <p:transition>
    <p:sndAc>
      <p:endSnd/>
    </p:sndAc>
  </p:transition>
</p:sldLayout>
</file>

<file path=ppt/slideLayouts/slideLayout7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27397055"/>
      </p:ext>
    </p:extLst>
  </p:cSld>
  <p:clrMapOvr>
    <a:masterClrMapping/>
  </p:clrMapOvr>
  <p:transition>
    <p:sndAc>
      <p:endSnd/>
    </p:sndAc>
  </p:transition>
</p:sldLayout>
</file>

<file path=ppt/slideLayouts/slideLayout7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0192556"/>
      </p:ext>
    </p:extLst>
  </p:cSld>
  <p:clrMapOvr>
    <a:masterClrMapping/>
  </p:clrMapOvr>
  <p:transition>
    <p:sndAc>
      <p:endSnd/>
    </p:sndAc>
  </p:transition>
</p:sldLayout>
</file>

<file path=ppt/slideLayouts/slideLayout7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70825983"/>
      </p:ext>
    </p:extLst>
  </p:cSld>
  <p:clrMapOvr>
    <a:masterClrMapping/>
  </p:clrMapOvr>
  <p:transition>
    <p:sndAc>
      <p:endSnd/>
    </p:sndAc>
  </p:transition>
</p:sldLayout>
</file>

<file path=ppt/slideLayouts/slideLayout7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4685092"/>
      </p:ext>
    </p:extLst>
  </p:cSld>
  <p:clrMapOvr>
    <a:masterClrMapping/>
  </p:clrMapOvr>
  <p:transition>
    <p:sndAc>
      <p:endSnd/>
    </p:sndAc>
  </p:transition>
</p:sldLayout>
</file>

<file path=ppt/slideLayouts/slideLayout7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01316190"/>
      </p:ext>
    </p:extLst>
  </p:cSld>
  <p:clrMapOvr>
    <a:masterClrMapping/>
  </p:clrMapOvr>
  <p:transition>
    <p:sndAc>
      <p:endSnd/>
    </p:sndAc>
  </p:transition>
</p:sldLayout>
</file>

<file path=ppt/slideLayouts/slideLayout7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400677521"/>
      </p:ext>
    </p:extLst>
  </p:cSld>
  <p:clrMapOvr>
    <a:masterClrMapping/>
  </p:clrMapOvr>
  <p:transition>
    <p:sndAc>
      <p:endSnd/>
    </p:sndAc>
  </p:transition>
</p:sldLayout>
</file>

<file path=ppt/slideLayouts/slideLayout7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85016699"/>
      </p:ext>
    </p:extLst>
  </p:cSld>
  <p:clrMapOvr>
    <a:masterClrMapping/>
  </p:clrMapOvr>
  <p:transition>
    <p:sndAc>
      <p:endSnd/>
    </p:sndAc>
  </p:transition>
</p:sldLayout>
</file>

<file path=ppt/slideLayouts/slideLayout7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75980215"/>
      </p:ext>
    </p:extLst>
  </p:cSld>
  <p:clrMapOvr>
    <a:masterClrMapping/>
  </p:clrMapOvr>
  <p:transition>
    <p:sndAc>
      <p:endSnd/>
    </p:sndAc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11C25F-AB2A-4E2A-8B1D-38686AEA39B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C620F2-1261-4A61-B736-AF59C91C06F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8136960"/>
      </p:ext>
    </p:extLst>
  </p:cSld>
  <p:clrMapOvr>
    <a:masterClrMapping/>
  </p:clrMapOvr>
  <p:transition>
    <p:sndAc>
      <p:endSnd/>
    </p:sndAc>
  </p:transition>
</p:sldLayout>
</file>

<file path=ppt/slideLayouts/slideLayout7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08616172"/>
      </p:ext>
    </p:extLst>
  </p:cSld>
  <p:clrMapOvr>
    <a:masterClrMapping/>
  </p:clrMapOvr>
  <p:transition>
    <p:sndAc>
      <p:endSnd/>
    </p:sndAc>
  </p:transition>
</p:sldLayout>
</file>

<file path=ppt/slideLayouts/slideLayout7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1B07D-8CC8-4161-AA41-E303E95A8B7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CD27-7F46-4764-AD5D-B4DD1BB0FA3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01064805"/>
      </p:ext>
    </p:extLst>
  </p:cSld>
  <p:clrMapOvr>
    <a:masterClrMapping/>
  </p:clrMapOvr>
  <p:transition>
    <p:sndAc>
      <p:endSnd/>
    </p:sndAc>
  </p:transition>
</p:sldLayout>
</file>

<file path=ppt/slideLayouts/slideLayout7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1B07D-8CC8-4161-AA41-E303E95A8B7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CD27-7F46-4764-AD5D-B4DD1BB0FA3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6832721"/>
      </p:ext>
    </p:extLst>
  </p:cSld>
  <p:clrMapOvr>
    <a:masterClrMapping/>
  </p:clrMapOvr>
  <p:transition>
    <p:sndAc>
      <p:endSnd/>
    </p:sndAc>
  </p:transition>
</p:sldLayout>
</file>

<file path=ppt/slideLayouts/slideLayout7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1B07D-8CC8-4161-AA41-E303E95A8B7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CD27-7F46-4764-AD5D-B4DD1BB0FA3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0759223"/>
      </p:ext>
    </p:extLst>
  </p:cSld>
  <p:clrMapOvr>
    <a:masterClrMapping/>
  </p:clrMapOvr>
  <p:transition>
    <p:sndAc>
      <p:endSnd/>
    </p:sndAc>
  </p:transition>
</p:sldLayout>
</file>

<file path=ppt/slideLayouts/slideLayout7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1B07D-8CC8-4161-AA41-E303E95A8B7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CD27-7F46-4764-AD5D-B4DD1BB0FA3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46133640"/>
      </p:ext>
    </p:extLst>
  </p:cSld>
  <p:clrMapOvr>
    <a:masterClrMapping/>
  </p:clrMapOvr>
  <p:transition>
    <p:sndAc>
      <p:endSnd/>
    </p:sndAc>
  </p:transition>
</p:sldLayout>
</file>

<file path=ppt/slideLayouts/slideLayout7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1B07D-8CC8-4161-AA41-E303E95A8B7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CD27-7F46-4764-AD5D-B4DD1BB0FA3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78869512"/>
      </p:ext>
    </p:extLst>
  </p:cSld>
  <p:clrMapOvr>
    <a:masterClrMapping/>
  </p:clrMapOvr>
  <p:transition>
    <p:sndAc>
      <p:endSnd/>
    </p:sndAc>
  </p:transition>
</p:sldLayout>
</file>

<file path=ppt/slideLayouts/slideLayout7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1B07D-8CC8-4161-AA41-E303E95A8B7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CD27-7F46-4764-AD5D-B4DD1BB0FA3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77174860"/>
      </p:ext>
    </p:extLst>
  </p:cSld>
  <p:clrMapOvr>
    <a:masterClrMapping/>
  </p:clrMapOvr>
  <p:transition>
    <p:sndAc>
      <p:endSnd/>
    </p:sndAc>
  </p:transition>
</p:sldLayout>
</file>

<file path=ppt/slideLayouts/slideLayout7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1B07D-8CC8-4161-AA41-E303E95A8B7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CD27-7F46-4764-AD5D-B4DD1BB0FA3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54995667"/>
      </p:ext>
    </p:extLst>
  </p:cSld>
  <p:clrMapOvr>
    <a:masterClrMapping/>
  </p:clrMapOvr>
  <p:transition>
    <p:sndAc>
      <p:endSnd/>
    </p:sndAc>
  </p:transition>
</p:sldLayout>
</file>

<file path=ppt/slideLayouts/slideLayout7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1B07D-8CC8-4161-AA41-E303E95A8B7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CD27-7F46-4764-AD5D-B4DD1BB0FA3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5318700"/>
      </p:ext>
    </p:extLst>
  </p:cSld>
  <p:clrMapOvr>
    <a:masterClrMapping/>
  </p:clrMapOvr>
  <p:transition>
    <p:sndAc>
      <p:endSnd/>
    </p:sndAc>
  </p:transition>
</p:sldLayout>
</file>

<file path=ppt/slideLayouts/slideLayout7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1B07D-8CC8-4161-AA41-E303E95A8B7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CD27-7F46-4764-AD5D-B4DD1BB0FA3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99079188"/>
      </p:ext>
    </p:extLst>
  </p:cSld>
  <p:clrMapOvr>
    <a:masterClrMapping/>
  </p:clrMapOvr>
  <p:transition>
    <p:sndAc>
      <p:endSnd/>
    </p:sndAc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22C504-9F31-4549-A7BF-CD9CC78A64B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3AA75-0298-4A6A-8059-E457CE41517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2225421"/>
      </p:ext>
    </p:extLst>
  </p:cSld>
  <p:clrMapOvr>
    <a:masterClrMapping/>
  </p:clrMapOvr>
  <p:transition>
    <p:sndAc>
      <p:endSnd/>
    </p:sndAc>
  </p:transition>
</p:sldLayout>
</file>

<file path=ppt/slideLayouts/slideLayout7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1B07D-8CC8-4161-AA41-E303E95A8B7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CD27-7F46-4764-AD5D-B4DD1BB0FA3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539352"/>
      </p:ext>
    </p:extLst>
  </p:cSld>
  <p:clrMapOvr>
    <a:masterClrMapping/>
  </p:clrMapOvr>
  <p:transition>
    <p:sndAc>
      <p:endSnd/>
    </p:sndAc>
  </p:transition>
</p:sldLayout>
</file>

<file path=ppt/slideLayouts/slideLayout7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9240444"/>
      </p:ext>
    </p:extLst>
  </p:cSld>
  <p:clrMapOvr>
    <a:masterClrMapping/>
  </p:clrMapOvr>
  <p:transition>
    <p:sndAc>
      <p:endSnd/>
    </p:sndAc>
  </p:transition>
</p:sldLayout>
</file>

<file path=ppt/slideLayouts/slideLayout7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1698122"/>
      </p:ext>
    </p:extLst>
  </p:cSld>
  <p:clrMapOvr>
    <a:masterClrMapping/>
  </p:clrMapOvr>
  <p:transition>
    <p:sndAc>
      <p:endSnd/>
    </p:sndAc>
  </p:transition>
</p:sldLayout>
</file>

<file path=ppt/slideLayouts/slideLayout7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362532"/>
      </p:ext>
    </p:extLst>
  </p:cSld>
  <p:clrMapOvr>
    <a:masterClrMapping/>
  </p:clrMapOvr>
  <p:transition>
    <p:sndAc>
      <p:endSnd/>
    </p:sndAc>
  </p:transition>
</p:sldLayout>
</file>

<file path=ppt/slideLayouts/slideLayout7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3331709"/>
      </p:ext>
    </p:extLst>
  </p:cSld>
  <p:clrMapOvr>
    <a:masterClrMapping/>
  </p:clrMapOvr>
  <p:transition>
    <p:sndAc>
      <p:endSnd/>
    </p:sndAc>
  </p:transition>
</p:sldLayout>
</file>

<file path=ppt/slideLayouts/slideLayout7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4803425"/>
      </p:ext>
    </p:extLst>
  </p:cSld>
  <p:clrMapOvr>
    <a:masterClrMapping/>
  </p:clrMapOvr>
  <p:transition>
    <p:sndAc>
      <p:endSnd/>
    </p:sndAc>
  </p:transition>
</p:sldLayout>
</file>

<file path=ppt/slideLayouts/slideLayout7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2762297"/>
      </p:ext>
    </p:extLst>
  </p:cSld>
  <p:clrMapOvr>
    <a:masterClrMapping/>
  </p:clrMapOvr>
  <p:transition>
    <p:sndAc>
      <p:endSnd/>
    </p:sndAc>
  </p:transition>
</p:sldLayout>
</file>

<file path=ppt/slideLayouts/slideLayout7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0029380"/>
      </p:ext>
    </p:extLst>
  </p:cSld>
  <p:clrMapOvr>
    <a:masterClrMapping/>
  </p:clrMapOvr>
  <p:transition>
    <p:sndAc>
      <p:endSnd/>
    </p:sndAc>
  </p:transition>
</p:sldLayout>
</file>

<file path=ppt/slideLayouts/slideLayout7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74233393"/>
      </p:ext>
    </p:extLst>
  </p:cSld>
  <p:clrMapOvr>
    <a:masterClrMapping/>
  </p:clrMapOvr>
  <p:transition>
    <p:sndAc>
      <p:endSnd/>
    </p:sndAc>
  </p:transition>
</p:sldLayout>
</file>

<file path=ppt/slideLayouts/slideLayout7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xmlns="" val="782956589"/>
      </p:ext>
    </p:extLst>
  </p:cSld>
  <p:clrMapOvr>
    <a:masterClrMapping/>
  </p:clrMapOvr>
  <p:transition>
    <p:sndAc>
      <p:endSnd/>
    </p:sndAc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A5B2E0-AAB3-498B-BA7D-AA1994DCD08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1FF6D7-1129-4212-996C-BD8FAE0741F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8513422"/>
      </p:ext>
    </p:extLst>
  </p:cSld>
  <p:clrMapOvr>
    <a:masterClrMapping/>
  </p:clrMapOvr>
  <p:transition>
    <p:sndAc>
      <p:endSnd/>
    </p:sndAc>
  </p:transition>
</p:sldLayout>
</file>

<file path=ppt/slideLayouts/slideLayout7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9396490"/>
      </p:ext>
    </p:extLst>
  </p:cSld>
  <p:clrMapOvr>
    <a:masterClrMapping/>
  </p:clrMapOvr>
  <p:transition>
    <p:sndAc>
      <p:endSnd/>
    </p:sndAc>
  </p:transition>
</p:sldLayout>
</file>

<file path=ppt/slideLayouts/slideLayout7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8413934"/>
      </p:ext>
    </p:extLst>
  </p:cSld>
  <p:clrMapOvr>
    <a:masterClrMapping/>
  </p:clrMapOvr>
  <p:transition>
    <p:sndAc>
      <p:endSnd/>
    </p:sndAc>
  </p:transition>
</p:sldLayout>
</file>

<file path=ppt/slideLayouts/slideLayout7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6433481"/>
      </p:ext>
    </p:extLst>
  </p:cSld>
  <p:clrMapOvr>
    <a:masterClrMapping/>
  </p:clrMapOvr>
  <p:transition>
    <p:sndAc>
      <p:endSnd/>
    </p:sndAc>
  </p:transition>
</p:sldLayout>
</file>

<file path=ppt/slideLayouts/slideLayout7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331036"/>
      </p:ext>
    </p:extLst>
  </p:cSld>
  <p:clrMapOvr>
    <a:masterClrMapping/>
  </p:clrMapOvr>
  <p:transition>
    <p:sndAc>
      <p:endSnd/>
    </p:sndAc>
  </p:transition>
</p:sldLayout>
</file>

<file path=ppt/slideLayouts/slideLayout7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9298665"/>
      </p:ext>
    </p:extLst>
  </p:cSld>
  <p:clrMapOvr>
    <a:masterClrMapping/>
  </p:clrMapOvr>
  <p:transition>
    <p:sndAc>
      <p:endSnd/>
    </p:sndAc>
  </p:transition>
</p:sldLayout>
</file>

<file path=ppt/slideLayouts/slideLayout7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6887067"/>
      </p:ext>
    </p:extLst>
  </p:cSld>
  <p:clrMapOvr>
    <a:masterClrMapping/>
  </p:clrMapOvr>
  <p:transition>
    <p:sndAc>
      <p:endSnd/>
    </p:sndAc>
  </p:transition>
</p:sldLayout>
</file>

<file path=ppt/slideLayouts/slideLayout7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76460170"/>
      </p:ext>
    </p:extLst>
  </p:cSld>
  <p:clrMapOvr>
    <a:masterClrMapping/>
  </p:clrMapOvr>
  <p:transition>
    <p:sndAc>
      <p:endSnd/>
    </p:sndAc>
  </p:transition>
</p:sldLayout>
</file>

<file path=ppt/slideLayouts/slideLayout7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78978294"/>
      </p:ext>
    </p:extLst>
  </p:cSld>
  <p:clrMapOvr>
    <a:masterClrMapping/>
  </p:clrMapOvr>
  <p:transition>
    <p:sndAc>
      <p:endSnd/>
    </p:sndAc>
  </p:transition>
</p:sldLayout>
</file>

<file path=ppt/slideLayouts/slideLayout7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54314147"/>
      </p:ext>
    </p:extLst>
  </p:cSld>
  <p:clrMapOvr>
    <a:masterClrMapping/>
  </p:clrMapOvr>
  <p:transition>
    <p:sndAc>
      <p:endSnd/>
    </p:sndAc>
  </p:transition>
</p:sldLayout>
</file>

<file path=ppt/slideLayouts/slideLayout7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2959209"/>
      </p:ext>
    </p:extLst>
  </p:cSld>
  <p:clrMapOvr>
    <a:masterClrMapping/>
  </p:clrMapOvr>
  <p:transition>
    <p:sndAc>
      <p:endSnd/>
    </p:sndAc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BD9EA6-8F1D-4183-B47B-ABDDD13ADB5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81CF55-8314-4756-BAC7-F93C25D3105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01490878"/>
      </p:ext>
    </p:extLst>
  </p:cSld>
  <p:clrMapOvr>
    <a:masterClrMapping/>
  </p:clrMapOvr>
  <p:transition>
    <p:sndAc>
      <p:endSnd/>
    </p:sndAc>
  </p:transition>
</p:sldLayout>
</file>

<file path=ppt/slideLayouts/slideLayout7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xmlns="" val="2996390375"/>
      </p:ext>
    </p:extLst>
  </p:cSld>
  <p:clrMapOvr>
    <a:masterClrMapping/>
  </p:clrMapOvr>
  <p:transition>
    <p:sndAc>
      <p:endSnd/>
    </p:sndAc>
  </p:transition>
</p:sldLayout>
</file>

<file path=ppt/slideLayouts/slideLayout7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4131251"/>
      </p:ext>
    </p:extLst>
  </p:cSld>
  <p:clrMapOvr>
    <a:masterClrMapping/>
  </p:clrMapOvr>
  <p:transition>
    <p:sndAc>
      <p:endSnd/>
    </p:sndAc>
  </p:transition>
</p:sldLayout>
</file>

<file path=ppt/slideLayouts/slideLayout7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79407602"/>
      </p:ext>
    </p:extLst>
  </p:cSld>
  <p:clrMapOvr>
    <a:masterClrMapping/>
  </p:clrMapOvr>
  <p:transition>
    <p:sndAc>
      <p:endSnd/>
    </p:sndAc>
  </p:transition>
</p:sldLayout>
</file>

<file path=ppt/slideLayouts/slideLayout7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35411691"/>
      </p:ext>
    </p:extLst>
  </p:cSld>
  <p:clrMapOvr>
    <a:masterClrMapping/>
  </p:clrMapOvr>
  <p:transition>
    <p:sndAc>
      <p:endSnd/>
    </p:sndAc>
  </p:transition>
</p:sldLayout>
</file>

<file path=ppt/slideLayouts/slideLayout7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0309527"/>
      </p:ext>
    </p:extLst>
  </p:cSld>
  <p:clrMapOvr>
    <a:masterClrMapping/>
  </p:clrMapOvr>
  <p:transition>
    <p:sndAc>
      <p:endSnd/>
    </p:sndAc>
  </p:transition>
</p:sldLayout>
</file>

<file path=ppt/slideLayouts/slideLayout7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07578205"/>
      </p:ext>
    </p:extLst>
  </p:cSld>
  <p:clrMapOvr>
    <a:masterClrMapping/>
  </p:clrMapOvr>
  <p:transition>
    <p:sndAc>
      <p:endSnd/>
    </p:sndAc>
  </p:transition>
</p:sldLayout>
</file>

<file path=ppt/slideLayouts/slideLayout7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3034321"/>
      </p:ext>
    </p:extLst>
  </p:cSld>
  <p:clrMapOvr>
    <a:masterClrMapping/>
  </p:clrMapOvr>
  <p:transition>
    <p:sndAc>
      <p:endSnd/>
    </p:sndAc>
  </p:transition>
</p:sldLayout>
</file>

<file path=ppt/slideLayouts/slideLayout7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207916"/>
      </p:ext>
    </p:extLst>
  </p:cSld>
  <p:clrMapOvr>
    <a:masterClrMapping/>
  </p:clrMapOvr>
  <p:transition>
    <p:sndAc>
      <p:endSnd/>
    </p:sndAc>
  </p:transition>
</p:sldLayout>
</file>

<file path=ppt/slideLayouts/slideLayout7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97845298"/>
      </p:ext>
    </p:extLst>
  </p:cSld>
  <p:clrMapOvr>
    <a:masterClrMapping/>
  </p:clrMapOvr>
  <p:transition>
    <p:sndAc>
      <p:endSnd/>
    </p:sndAc>
  </p:transition>
</p:sldLayout>
</file>

<file path=ppt/slideLayouts/slideLayout7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08298012"/>
      </p:ext>
    </p:extLst>
  </p:cSld>
  <p:clrMapOvr>
    <a:masterClrMapping/>
  </p:clrMapOvr>
  <p:transition>
    <p:sndAc>
      <p:endSnd/>
    </p:sndAc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EA4A6A-5A49-489F-AC8D-ACEA79D6D84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339BC7-233E-4C17-B65B-606107980F6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20732159"/>
      </p:ext>
    </p:extLst>
  </p:cSld>
  <p:clrMapOvr>
    <a:masterClrMapping/>
  </p:clrMapOvr>
  <p:transition>
    <p:sndAc>
      <p:endSnd/>
    </p:sndAc>
  </p:transition>
</p:sldLayout>
</file>

<file path=ppt/slideLayouts/slideLayout7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2385684"/>
      </p:ext>
    </p:extLst>
  </p:cSld>
  <p:clrMapOvr>
    <a:masterClrMapping/>
  </p:clrMapOvr>
  <p:transition>
    <p:sndAc>
      <p:endSnd/>
    </p:sndAc>
  </p:transition>
</p:sldLayout>
</file>

<file path=ppt/slideLayouts/slideLayout7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xmlns="" val="1725178204"/>
      </p:ext>
    </p:extLst>
  </p:cSld>
  <p:clrMapOvr>
    <a:masterClrMapping/>
  </p:clrMapOvr>
  <p:transition>
    <p:sndAc>
      <p:endSnd/>
    </p:sndAc>
  </p:transition>
</p:sldLayout>
</file>

<file path=ppt/slideLayouts/slideLayout7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1198117"/>
      </p:ext>
    </p:extLst>
  </p:cSld>
  <p:clrMapOvr>
    <a:masterClrMapping/>
  </p:clrMapOvr>
  <p:transition>
    <p:sndAc>
      <p:endSnd/>
    </p:sndAc>
  </p:transition>
</p:sldLayout>
</file>

<file path=ppt/slideLayouts/slideLayout7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2434621"/>
      </p:ext>
    </p:extLst>
  </p:cSld>
  <p:clrMapOvr>
    <a:masterClrMapping/>
  </p:clrMapOvr>
  <p:transition>
    <p:sndAc>
      <p:endSnd/>
    </p:sndAc>
  </p:transition>
</p:sldLayout>
</file>

<file path=ppt/slideLayouts/slideLayout7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5571596"/>
      </p:ext>
    </p:extLst>
  </p:cSld>
  <p:clrMapOvr>
    <a:masterClrMapping/>
  </p:clrMapOvr>
  <p:transition>
    <p:sndAc>
      <p:endSnd/>
    </p:sndAc>
  </p:transition>
</p:sldLayout>
</file>

<file path=ppt/slideLayouts/slideLayout7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62471180"/>
      </p:ext>
    </p:extLst>
  </p:cSld>
  <p:clrMapOvr>
    <a:masterClrMapping/>
  </p:clrMapOvr>
  <p:transition>
    <p:sndAc>
      <p:endSnd/>
    </p:sndAc>
  </p:transition>
</p:sldLayout>
</file>

<file path=ppt/slideLayouts/slideLayout7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51409381"/>
      </p:ext>
    </p:extLst>
  </p:cSld>
  <p:clrMapOvr>
    <a:masterClrMapping/>
  </p:clrMapOvr>
  <p:transition>
    <p:sndAc>
      <p:endSnd/>
    </p:sndAc>
  </p:transition>
</p:sldLayout>
</file>

<file path=ppt/slideLayouts/slideLayout7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41852734"/>
      </p:ext>
    </p:extLst>
  </p:cSld>
  <p:clrMapOvr>
    <a:masterClrMapping/>
  </p:clrMapOvr>
  <p:transition>
    <p:sndAc>
      <p:endSnd/>
    </p:sndAc>
  </p:transition>
</p:sldLayout>
</file>

<file path=ppt/slideLayouts/slideLayout7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9518951"/>
      </p:ext>
    </p:extLst>
  </p:cSld>
  <p:clrMapOvr>
    <a:masterClrMapping/>
  </p:clrMapOvr>
  <p:transition>
    <p:sndAc>
      <p:endSnd/>
    </p:sndAc>
  </p:transition>
</p:sldLayout>
</file>

<file path=ppt/slideLayouts/slideLayout7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96352351"/>
      </p:ext>
    </p:extLst>
  </p:cSld>
  <p:clrMapOvr>
    <a:masterClrMapping/>
  </p:clrMapOvr>
  <p:transition>
    <p:sndAc>
      <p:endSnd/>
    </p:sndAc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7BAC91-B646-433A-8326-F582E1F6728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E0CA8F-9BF9-48C0-807D-2EC81ADCBA3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90745725"/>
      </p:ext>
    </p:extLst>
  </p:cSld>
  <p:clrMapOvr>
    <a:masterClrMapping/>
  </p:clrMapOvr>
  <p:transition>
    <p:sndAc>
      <p:endSnd/>
    </p:sndAc>
  </p:transition>
</p:sldLayout>
</file>

<file path=ppt/slideLayouts/slideLayout7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948404"/>
      </p:ext>
    </p:extLst>
  </p:cSld>
  <p:clrMapOvr>
    <a:masterClrMapping/>
  </p:clrMapOvr>
  <p:transition>
    <p:sndAc>
      <p:endSnd/>
    </p:sndAc>
  </p:transition>
</p:sldLayout>
</file>

<file path=ppt/slideLayouts/slideLayout7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95010408"/>
      </p:ext>
    </p:extLst>
  </p:cSld>
  <p:clrMapOvr>
    <a:masterClrMapping/>
  </p:clrMapOvr>
  <p:transition>
    <p:sndAc>
      <p:endSnd/>
    </p:sndAc>
  </p:transition>
</p:sldLayout>
</file>

<file path=ppt/slideLayouts/slideLayout7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xmlns="" val="2408826022"/>
      </p:ext>
    </p:extLst>
  </p:cSld>
  <p:clrMapOvr>
    <a:masterClrMapping/>
  </p:clrMapOvr>
  <p:transition>
    <p:sndAc>
      <p:endSnd/>
    </p:sndAc>
  </p:transition>
</p:sldLayout>
</file>

<file path=ppt/slideLayouts/slideLayout7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1658144"/>
      </p:ext>
    </p:extLst>
  </p:cSld>
  <p:clrMapOvr>
    <a:masterClrMapping/>
  </p:clrMapOvr>
  <p:transition>
    <p:sndAc>
      <p:endSnd/>
    </p:sndAc>
  </p:transition>
</p:sldLayout>
</file>

<file path=ppt/slideLayouts/slideLayout7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665620"/>
      </p:ext>
    </p:extLst>
  </p:cSld>
  <p:clrMapOvr>
    <a:masterClrMapping/>
  </p:clrMapOvr>
  <p:transition>
    <p:sndAc>
      <p:endSnd/>
    </p:sndAc>
  </p:transition>
</p:sldLayout>
</file>

<file path=ppt/slideLayouts/slideLayout7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63357139"/>
      </p:ext>
    </p:extLst>
  </p:cSld>
  <p:clrMapOvr>
    <a:masterClrMapping/>
  </p:clrMapOvr>
  <p:transition>
    <p:sndAc>
      <p:endSnd/>
    </p:sndAc>
  </p:transition>
</p:sldLayout>
</file>

<file path=ppt/slideLayouts/slideLayout7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0880865"/>
      </p:ext>
    </p:extLst>
  </p:cSld>
  <p:clrMapOvr>
    <a:masterClrMapping/>
  </p:clrMapOvr>
  <p:transition>
    <p:sndAc>
      <p:endSnd/>
    </p:sndAc>
  </p:transition>
</p:sldLayout>
</file>

<file path=ppt/slideLayouts/slideLayout7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5349457"/>
      </p:ext>
    </p:extLst>
  </p:cSld>
  <p:clrMapOvr>
    <a:masterClrMapping/>
  </p:clrMapOvr>
  <p:transition>
    <p:sndAc>
      <p:endSnd/>
    </p:sndAc>
  </p:transition>
</p:sldLayout>
</file>

<file path=ppt/slideLayouts/slideLayout7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0410328"/>
      </p:ext>
    </p:extLst>
  </p:cSld>
  <p:clrMapOvr>
    <a:masterClrMapping/>
  </p:clrMapOvr>
  <p:transition>
    <p:sndAc>
      <p:endSnd/>
    </p:sndAc>
  </p:transition>
</p:sldLayout>
</file>

<file path=ppt/slideLayouts/slideLayout7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48579248"/>
      </p:ext>
    </p:extLst>
  </p:cSld>
  <p:clrMapOvr>
    <a:masterClrMapping/>
  </p:clrMapOvr>
  <p:transition>
    <p:sndAc>
      <p:endSnd/>
    </p:sndAc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679C97-A69E-4EBF-A88F-BD6E5F531F9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B27248-ABE2-403A-9E1A-7225291A056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50114377"/>
      </p:ext>
    </p:extLst>
  </p:cSld>
  <p:clrMapOvr>
    <a:masterClrMapping/>
  </p:clrMapOvr>
  <p:transition>
    <p:sndAc>
      <p:endSnd/>
    </p:sndAc>
  </p:transition>
</p:sldLayout>
</file>

<file path=ppt/slideLayouts/slideLayout7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3737992"/>
      </p:ext>
    </p:extLst>
  </p:cSld>
  <p:clrMapOvr>
    <a:masterClrMapping/>
  </p:clrMapOvr>
  <p:transition>
    <p:sndAc>
      <p:endSnd/>
    </p:sndAc>
  </p:transition>
</p:sldLayout>
</file>

<file path=ppt/slideLayouts/slideLayout7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9440173"/>
      </p:ext>
    </p:extLst>
  </p:cSld>
  <p:clrMapOvr>
    <a:masterClrMapping/>
  </p:clrMapOvr>
  <p:transition>
    <p:sndAc>
      <p:endSnd/>
    </p:sndAc>
  </p:transition>
</p:sldLayout>
</file>

<file path=ppt/slideLayouts/slideLayout7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7240183"/>
      </p:ext>
    </p:extLst>
  </p:cSld>
  <p:clrMapOvr>
    <a:masterClrMapping/>
  </p:clrMapOvr>
  <p:transition>
    <p:sndAc>
      <p:endSnd/>
    </p:sndAc>
  </p:transition>
</p:sldLayout>
</file>

<file path=ppt/slideLayouts/slideLayout7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xmlns="" val="2634449648"/>
      </p:ext>
    </p:extLst>
  </p:cSld>
  <p:clrMapOvr>
    <a:masterClrMapping/>
  </p:clrMapOvr>
  <p:transition>
    <p:sndAc>
      <p:endSnd/>
    </p:sndAc>
  </p:transition>
</p:sldLayout>
</file>

<file path=ppt/slideLayouts/slideLayout7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6497403"/>
      </p:ext>
    </p:extLst>
  </p:cSld>
  <p:clrMapOvr>
    <a:masterClrMapping/>
  </p:clrMapOvr>
  <p:transition>
    <p:sndAc>
      <p:endSnd/>
    </p:sndAc>
  </p:transition>
</p:sldLayout>
</file>

<file path=ppt/slideLayouts/slideLayout7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3066055"/>
      </p:ext>
    </p:extLst>
  </p:cSld>
  <p:clrMapOvr>
    <a:masterClrMapping/>
  </p:clrMapOvr>
  <p:transition>
    <p:sndAc>
      <p:endSnd/>
    </p:sndAc>
  </p:transition>
</p:sldLayout>
</file>

<file path=ppt/slideLayouts/slideLayout7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08542187"/>
      </p:ext>
    </p:extLst>
  </p:cSld>
  <p:clrMapOvr>
    <a:masterClrMapping/>
  </p:clrMapOvr>
  <p:transition>
    <p:sndAc>
      <p:endSnd/>
    </p:sndAc>
  </p:transition>
</p:sldLayout>
</file>

<file path=ppt/slideLayouts/slideLayout7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7742741"/>
      </p:ext>
    </p:extLst>
  </p:cSld>
  <p:clrMapOvr>
    <a:masterClrMapping/>
  </p:clrMapOvr>
  <p:transition>
    <p:sndAc>
      <p:endSnd/>
    </p:sndAc>
  </p:transition>
</p:sldLayout>
</file>

<file path=ppt/slideLayouts/slideLayout7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46404735"/>
      </p:ext>
    </p:extLst>
  </p:cSld>
  <p:clrMapOvr>
    <a:masterClrMapping/>
  </p:clrMapOvr>
  <p:transition>
    <p:sndAc>
      <p:endSnd/>
    </p:sndAc>
  </p:transition>
</p:sldLayout>
</file>

<file path=ppt/slideLayouts/slideLayout7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4688443"/>
      </p:ext>
    </p:extLst>
  </p:cSld>
  <p:clrMapOvr>
    <a:masterClrMapping/>
  </p:clrMapOvr>
  <p:transition>
    <p:sndAc>
      <p:endSnd/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E622D7-89E5-4B49-AAF1-1CA8B1CA110E}" type="datetimeFigureOut">
              <a:rPr lang="ru-RU">
                <a:solidFill>
                  <a:prstClr val="black"/>
                </a:solidFill>
              </a:rPr>
              <a:pPr/>
              <a:t>07.10.2017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E533C72-622A-4391-BAAF-CC450CB1EE60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>
    <p:sndAc>
      <p:endSnd/>
    </p:sndAc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AAC903-871C-45AA-B8D2-55AF028A70E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FE4086-4325-42E1-9195-7478A782453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711622"/>
      </p:ext>
    </p:extLst>
  </p:cSld>
  <p:clrMapOvr>
    <a:masterClrMapping/>
  </p:clrMapOvr>
  <p:transition>
    <p:sndAc>
      <p:endSnd/>
    </p:sndAc>
  </p:transition>
</p:sldLayout>
</file>

<file path=ppt/slideLayouts/slideLayout8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5787842"/>
      </p:ext>
    </p:extLst>
  </p:cSld>
  <p:clrMapOvr>
    <a:masterClrMapping/>
  </p:clrMapOvr>
  <p:transition>
    <p:sndAc>
      <p:endSnd/>
    </p:sndAc>
  </p:transition>
</p:sldLayout>
</file>

<file path=ppt/slideLayouts/slideLayout8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38195839"/>
      </p:ext>
    </p:extLst>
  </p:cSld>
  <p:clrMapOvr>
    <a:masterClrMapping/>
  </p:clrMapOvr>
  <p:transition>
    <p:sndAc>
      <p:endSnd/>
    </p:sndAc>
  </p:transition>
</p:sldLayout>
</file>

<file path=ppt/slideLayouts/slideLayout8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02360519"/>
      </p:ext>
    </p:extLst>
  </p:cSld>
  <p:clrMapOvr>
    <a:masterClrMapping/>
  </p:clrMapOvr>
  <p:transition>
    <p:sndAc>
      <p:endSnd/>
    </p:sndAc>
  </p:transition>
</p:sldLayout>
</file>

<file path=ppt/slideLayouts/slideLayout8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78568789"/>
      </p:ext>
    </p:extLst>
  </p:cSld>
  <p:clrMapOvr>
    <a:masterClrMapping/>
  </p:clrMapOvr>
  <p:transition>
    <p:sndAc>
      <p:endSnd/>
    </p:sndAc>
  </p:transition>
</p:sldLayout>
</file>

<file path=ppt/slideLayouts/slideLayout8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xmlns="" val="972409180"/>
      </p:ext>
    </p:extLst>
  </p:cSld>
  <p:clrMapOvr>
    <a:masterClrMapping/>
  </p:clrMapOvr>
  <p:transition>
    <p:sndAc>
      <p:endSnd/>
    </p:sndAc>
  </p:transition>
</p:sldLayout>
</file>

<file path=ppt/slideLayouts/slideLayout8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60568000"/>
      </p:ext>
    </p:extLst>
  </p:cSld>
  <p:clrMapOvr>
    <a:masterClrMapping/>
  </p:clrMapOvr>
  <p:transition>
    <p:sndAc>
      <p:endSnd/>
    </p:sndAc>
  </p:transition>
</p:sldLayout>
</file>

<file path=ppt/slideLayouts/slideLayout8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2450421"/>
      </p:ext>
    </p:extLst>
  </p:cSld>
  <p:clrMapOvr>
    <a:masterClrMapping/>
  </p:clrMapOvr>
  <p:transition>
    <p:sndAc>
      <p:endSnd/>
    </p:sndAc>
  </p:transition>
</p:sldLayout>
</file>

<file path=ppt/slideLayouts/slideLayout8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77136241"/>
      </p:ext>
    </p:extLst>
  </p:cSld>
  <p:clrMapOvr>
    <a:masterClrMapping/>
  </p:clrMapOvr>
  <p:transition>
    <p:sndAc>
      <p:endSnd/>
    </p:sndAc>
  </p:transition>
</p:sldLayout>
</file>

<file path=ppt/slideLayouts/slideLayout8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31705290"/>
      </p:ext>
    </p:extLst>
  </p:cSld>
  <p:clrMapOvr>
    <a:masterClrMapping/>
  </p:clrMapOvr>
  <p:transition>
    <p:sndAc>
      <p:endSnd/>
    </p:sndAc>
  </p:transition>
</p:sldLayout>
</file>

<file path=ppt/slideLayouts/slideLayout8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260354"/>
      </p:ext>
    </p:extLst>
  </p:cSld>
  <p:clrMapOvr>
    <a:masterClrMapping/>
  </p:clrMapOvr>
  <p:transition>
    <p:sndAc>
      <p:endSnd/>
    </p:sndAc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4F64E4-432C-4EA9-B45E-10DB2BB40B2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8ECA3A-3B2B-4A0D-877B-4516444F144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5800595"/>
      </p:ext>
    </p:extLst>
  </p:cSld>
  <p:clrMapOvr>
    <a:masterClrMapping/>
  </p:clrMapOvr>
  <p:transition>
    <p:sndAc>
      <p:endSnd/>
    </p:sndAc>
  </p:transition>
</p:sldLayout>
</file>

<file path=ppt/slideLayouts/slideLayout8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1221602"/>
      </p:ext>
    </p:extLst>
  </p:cSld>
  <p:clrMapOvr>
    <a:masterClrMapping/>
  </p:clrMapOvr>
  <p:transition>
    <p:sndAc>
      <p:endSnd/>
    </p:sndAc>
  </p:transition>
</p:sldLayout>
</file>

<file path=ppt/slideLayouts/slideLayout8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24518185"/>
      </p:ext>
    </p:extLst>
  </p:cSld>
  <p:clrMapOvr>
    <a:masterClrMapping/>
  </p:clrMapOvr>
  <p:transition>
    <p:sndAc>
      <p:endSnd/>
    </p:sndAc>
  </p:transition>
</p:sldLayout>
</file>

<file path=ppt/slideLayouts/slideLayout8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5916409"/>
      </p:ext>
    </p:extLst>
  </p:cSld>
  <p:clrMapOvr>
    <a:masterClrMapping/>
  </p:clrMapOvr>
  <p:transition>
    <p:sndAc>
      <p:endSnd/>
    </p:sndAc>
  </p:transition>
</p:sldLayout>
</file>

<file path=ppt/slideLayouts/slideLayout8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8533003"/>
      </p:ext>
    </p:extLst>
  </p:cSld>
  <p:clrMapOvr>
    <a:masterClrMapping/>
  </p:clrMapOvr>
  <p:transition>
    <p:sndAc>
      <p:endSnd/>
    </p:sndAc>
  </p:transition>
</p:sldLayout>
</file>

<file path=ppt/slideLayouts/slideLayout8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8573217"/>
      </p:ext>
    </p:extLst>
  </p:cSld>
  <p:clrMapOvr>
    <a:masterClrMapping/>
  </p:clrMapOvr>
  <p:transition>
    <p:sndAc>
      <p:endSnd/>
    </p:sndAc>
  </p:transition>
</p:sldLayout>
</file>

<file path=ppt/slideLayouts/slideLayout8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xmlns="" val="422639618"/>
      </p:ext>
    </p:extLst>
  </p:cSld>
  <p:clrMapOvr>
    <a:masterClrMapping/>
  </p:clrMapOvr>
  <p:transition>
    <p:sndAc>
      <p:endSnd/>
    </p:sndAc>
  </p:transition>
</p:sldLayout>
</file>

<file path=ppt/slideLayouts/slideLayout8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8422746"/>
      </p:ext>
    </p:extLst>
  </p:cSld>
  <p:clrMapOvr>
    <a:masterClrMapping/>
  </p:clrMapOvr>
  <p:transition>
    <p:sndAc>
      <p:endSnd/>
    </p:sndAc>
  </p:transition>
</p:sldLayout>
</file>

<file path=ppt/slideLayouts/slideLayout8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4161155"/>
      </p:ext>
    </p:extLst>
  </p:cSld>
  <p:clrMapOvr>
    <a:masterClrMapping/>
  </p:clrMapOvr>
  <p:transition>
    <p:sndAc>
      <p:endSnd/>
    </p:sndAc>
  </p:transition>
</p:sldLayout>
</file>

<file path=ppt/slideLayouts/slideLayout8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75325753"/>
      </p:ext>
    </p:extLst>
  </p:cSld>
  <p:clrMapOvr>
    <a:masterClrMapping/>
  </p:clrMapOvr>
  <p:transition>
    <p:sndAc>
      <p:endSnd/>
    </p:sndAc>
  </p:transition>
</p:sldLayout>
</file>

<file path=ppt/slideLayouts/slideLayout8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20164147"/>
      </p:ext>
    </p:extLst>
  </p:cSld>
  <p:clrMapOvr>
    <a:masterClrMapping/>
  </p:clrMapOvr>
  <p:transition>
    <p:sndAc>
      <p:endSnd/>
    </p:sndAc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0CCC10-8CA5-4D5F-93F1-08587F5F4F0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DFAE9B-AD6A-487E-934D-CD54FE43C19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617799"/>
      </p:ext>
    </p:extLst>
  </p:cSld>
  <p:clrMapOvr>
    <a:masterClrMapping/>
  </p:clrMapOvr>
  <p:transition>
    <p:sndAc>
      <p:endSnd/>
    </p:sndAc>
  </p:transition>
</p:sldLayout>
</file>

<file path=ppt/slideLayouts/slideLayout8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1913808"/>
      </p:ext>
    </p:extLst>
  </p:cSld>
  <p:clrMapOvr>
    <a:masterClrMapping/>
  </p:clrMapOvr>
  <p:transition>
    <p:sndAc>
      <p:endSnd/>
    </p:sndAc>
  </p:transition>
</p:sldLayout>
</file>

<file path=ppt/slideLayouts/slideLayout8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9289197"/>
      </p:ext>
    </p:extLst>
  </p:cSld>
  <p:clrMapOvr>
    <a:masterClrMapping/>
  </p:clrMapOvr>
  <p:transition>
    <p:sndAc>
      <p:endSnd/>
    </p:sndAc>
  </p:transition>
</p:sldLayout>
</file>

<file path=ppt/slideLayouts/slideLayout8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02523760"/>
      </p:ext>
    </p:extLst>
  </p:cSld>
  <p:clrMapOvr>
    <a:masterClrMapping/>
  </p:clrMapOvr>
  <p:transition>
    <p:sndAc>
      <p:endSnd/>
    </p:sndAc>
  </p:transition>
</p:sldLayout>
</file>

<file path=ppt/slideLayouts/slideLayout8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12539135"/>
      </p:ext>
    </p:extLst>
  </p:cSld>
  <p:clrMapOvr>
    <a:masterClrMapping/>
  </p:clrMapOvr>
  <p:transition>
    <p:sndAc>
      <p:endSnd/>
    </p:sndAc>
  </p:transition>
</p:sldLayout>
</file>

<file path=ppt/slideLayouts/slideLayout8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4790270"/>
      </p:ext>
    </p:extLst>
  </p:cSld>
  <p:clrMapOvr>
    <a:masterClrMapping/>
  </p:clrMapOvr>
  <p:transition>
    <p:sndAc>
      <p:endSnd/>
    </p:sndAc>
  </p:transition>
</p:sldLayout>
</file>

<file path=ppt/slideLayouts/slideLayout8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37805386"/>
      </p:ext>
    </p:extLst>
  </p:cSld>
  <p:clrMapOvr>
    <a:masterClrMapping/>
  </p:clrMapOvr>
  <p:transition>
    <p:sndAc>
      <p:endSnd/>
    </p:sndAc>
  </p:transition>
</p:sldLayout>
</file>

<file path=ppt/slideLayouts/slideLayout8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xmlns="" val="2057207656"/>
      </p:ext>
    </p:extLst>
  </p:cSld>
  <p:clrMapOvr>
    <a:masterClrMapping/>
  </p:clrMapOvr>
  <p:transition>
    <p:sndAc>
      <p:endSnd/>
    </p:sndAc>
  </p:transition>
</p:sldLayout>
</file>

<file path=ppt/slideLayouts/slideLayout8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9953519"/>
      </p:ext>
    </p:extLst>
  </p:cSld>
  <p:clrMapOvr>
    <a:masterClrMapping/>
  </p:clrMapOvr>
  <p:transition>
    <p:sndAc>
      <p:endSnd/>
    </p:sndAc>
  </p:transition>
</p:sldLayout>
</file>

<file path=ppt/slideLayouts/slideLayout8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27774624"/>
      </p:ext>
    </p:extLst>
  </p:cSld>
  <p:clrMapOvr>
    <a:masterClrMapping/>
  </p:clrMapOvr>
  <p:transition>
    <p:sndAc>
      <p:endSnd/>
    </p:sndAc>
  </p:transition>
</p:sldLayout>
</file>

<file path=ppt/slideLayouts/slideLayout8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7313947"/>
      </p:ext>
    </p:extLst>
  </p:cSld>
  <p:clrMapOvr>
    <a:masterClrMapping/>
  </p:clrMapOvr>
  <p:transition>
    <p:sndAc>
      <p:endSnd/>
    </p:sndAc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32CF01-2BAF-489B-92B9-53632DAABF8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684D51-D94B-4705-AEA2-B8CD447CDD7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33264009"/>
      </p:ext>
    </p:extLst>
  </p:cSld>
  <p:clrMapOvr>
    <a:masterClrMapping/>
  </p:clrMapOvr>
  <p:transition>
    <p:sndAc>
      <p:endSnd/>
    </p:sndAc>
  </p:transition>
</p:sldLayout>
</file>

<file path=ppt/slideLayouts/slideLayout8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9118886"/>
      </p:ext>
    </p:extLst>
  </p:cSld>
  <p:clrMapOvr>
    <a:masterClrMapping/>
  </p:clrMapOvr>
  <p:transition>
    <p:sndAc>
      <p:endSnd/>
    </p:sndAc>
  </p:transition>
</p:sldLayout>
</file>

<file path=ppt/slideLayouts/slideLayout8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10073986"/>
      </p:ext>
    </p:extLst>
  </p:cSld>
  <p:clrMapOvr>
    <a:masterClrMapping/>
  </p:clrMapOvr>
  <p:transition>
    <p:sndAc>
      <p:endSnd/>
    </p:sndAc>
  </p:transition>
</p:sldLayout>
</file>

<file path=ppt/slideLayouts/slideLayout8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5544022"/>
      </p:ext>
    </p:extLst>
  </p:cSld>
  <p:clrMapOvr>
    <a:masterClrMapping/>
  </p:clrMapOvr>
  <p:transition>
    <p:sndAc>
      <p:endSnd/>
    </p:sndAc>
  </p:transition>
</p:sldLayout>
</file>

<file path=ppt/slideLayouts/slideLayout8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7899516"/>
      </p:ext>
    </p:extLst>
  </p:cSld>
  <p:clrMapOvr>
    <a:masterClrMapping/>
  </p:clrMapOvr>
  <p:transition>
    <p:sndAc>
      <p:endSnd/>
    </p:sndAc>
  </p:transition>
</p:sldLayout>
</file>

<file path=ppt/slideLayouts/slideLayout8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59782393"/>
      </p:ext>
    </p:extLst>
  </p:cSld>
  <p:clrMapOvr>
    <a:masterClrMapping/>
  </p:clrMapOvr>
  <p:transition>
    <p:sndAc>
      <p:endSnd/>
    </p:sndAc>
  </p:transition>
</p:sldLayout>
</file>

<file path=ppt/slideLayouts/slideLayout8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767790"/>
      </p:ext>
    </p:extLst>
  </p:cSld>
  <p:clrMapOvr>
    <a:masterClrMapping/>
  </p:clrMapOvr>
  <p:transition>
    <p:sndAc>
      <p:endSnd/>
    </p:sndAc>
  </p:transition>
</p:sldLayout>
</file>

<file path=ppt/slideLayouts/slideLayout8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2150085"/>
      </p:ext>
    </p:extLst>
  </p:cSld>
  <p:clrMapOvr>
    <a:masterClrMapping/>
  </p:clrMapOvr>
  <p:transition>
    <p:sndAc>
      <p:endSnd/>
    </p:sndAc>
  </p:transition>
</p:sldLayout>
</file>

<file path=ppt/slideLayouts/slideLayout8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xmlns="" val="2103377368"/>
      </p:ext>
    </p:extLst>
  </p:cSld>
  <p:clrMapOvr>
    <a:masterClrMapping/>
  </p:clrMapOvr>
  <p:transition>
    <p:sndAc>
      <p:endSnd/>
    </p:sndAc>
  </p:transition>
</p:sldLayout>
</file>

<file path=ppt/slideLayouts/slideLayout8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3339278"/>
      </p:ext>
    </p:extLst>
  </p:cSld>
  <p:clrMapOvr>
    <a:masterClrMapping/>
  </p:clrMapOvr>
  <p:transition>
    <p:sndAc>
      <p:endSnd/>
    </p:sndAc>
  </p:transition>
</p:sldLayout>
</file>

<file path=ppt/slideLayouts/slideLayout8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91660616"/>
      </p:ext>
    </p:extLst>
  </p:cSld>
  <p:clrMapOvr>
    <a:masterClrMapping/>
  </p:clrMapOvr>
  <p:transition>
    <p:sndAc>
      <p:endSnd/>
    </p:sndAc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11C25F-AB2A-4E2A-8B1D-38686AEA39B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C620F2-1261-4A61-B736-AF59C91C06F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66671995"/>
      </p:ext>
    </p:extLst>
  </p:cSld>
  <p:clrMapOvr>
    <a:masterClrMapping/>
  </p:clrMapOvr>
  <p:transition>
    <p:sndAc>
      <p:endSnd/>
    </p:sndAc>
  </p:transition>
</p:sldLayout>
</file>

<file path=ppt/slideLayouts/slideLayout8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531317"/>
      </p:ext>
    </p:extLst>
  </p:cSld>
  <p:clrMapOvr>
    <a:masterClrMapping/>
  </p:clrMapOvr>
  <p:transition>
    <p:sndAc>
      <p:endSnd/>
    </p:sndAc>
  </p:transition>
</p:sldLayout>
</file>

<file path=ppt/slideLayouts/slideLayout8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37032558"/>
      </p:ext>
    </p:extLst>
  </p:cSld>
  <p:clrMapOvr>
    <a:masterClrMapping/>
  </p:clrMapOvr>
  <p:transition>
    <p:sndAc>
      <p:endSnd/>
    </p:sndAc>
  </p:transition>
</p:sldLayout>
</file>

<file path=ppt/slideLayouts/slideLayout8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4669921"/>
      </p:ext>
    </p:extLst>
  </p:cSld>
  <p:clrMapOvr>
    <a:masterClrMapping/>
  </p:clrMapOvr>
  <p:transition>
    <p:sndAc>
      <p:endSnd/>
    </p:sndAc>
  </p:transition>
</p:sldLayout>
</file>

<file path=ppt/slideLayouts/slideLayout8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63278372"/>
      </p:ext>
    </p:extLst>
  </p:cSld>
  <p:clrMapOvr>
    <a:masterClrMapping/>
  </p:clrMapOvr>
  <p:transition>
    <p:sndAc>
      <p:endSnd/>
    </p:sndAc>
  </p:transition>
</p:sldLayout>
</file>

<file path=ppt/slideLayouts/slideLayout8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79880791"/>
      </p:ext>
    </p:extLst>
  </p:cSld>
  <p:clrMapOvr>
    <a:masterClrMapping/>
  </p:clrMapOvr>
  <p:transition>
    <p:sndAc>
      <p:endSnd/>
    </p:sndAc>
  </p:transition>
</p:sldLayout>
</file>

<file path=ppt/slideLayouts/slideLayout8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4809022"/>
      </p:ext>
    </p:extLst>
  </p:cSld>
  <p:clrMapOvr>
    <a:masterClrMapping/>
  </p:clrMapOvr>
  <p:transition>
    <p:sndAc>
      <p:endSnd/>
    </p:sndAc>
  </p:transition>
</p:sldLayout>
</file>

<file path=ppt/slideLayouts/slideLayout8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6564940"/>
      </p:ext>
    </p:extLst>
  </p:cSld>
  <p:clrMapOvr>
    <a:masterClrMapping/>
  </p:clrMapOvr>
  <p:transition>
    <p:sndAc>
      <p:endSnd/>
    </p:sndAc>
  </p:transition>
</p:sldLayout>
</file>

<file path=ppt/slideLayouts/slideLayout8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5248009"/>
      </p:ext>
    </p:extLst>
  </p:cSld>
  <p:clrMapOvr>
    <a:masterClrMapping/>
  </p:clrMapOvr>
  <p:transition>
    <p:sndAc>
      <p:endSnd/>
    </p:sndAc>
  </p:transition>
</p:sldLayout>
</file>

<file path=ppt/slideLayouts/slideLayout8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xmlns="" val="2531269020"/>
      </p:ext>
    </p:extLst>
  </p:cSld>
  <p:clrMapOvr>
    <a:masterClrMapping/>
  </p:clrMapOvr>
  <p:transition>
    <p:sndAc>
      <p:endSnd/>
    </p:sndAc>
  </p:transition>
</p:sldLayout>
</file>

<file path=ppt/slideLayouts/slideLayout8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4317850"/>
      </p:ext>
    </p:extLst>
  </p:cSld>
  <p:clrMapOvr>
    <a:masterClrMapping/>
  </p:clrMapOvr>
  <p:transition>
    <p:sndAc>
      <p:endSnd/>
    </p:sndAc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22C504-9F31-4549-A7BF-CD9CC78A64B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3AA75-0298-4A6A-8059-E457CE41517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67111829"/>
      </p:ext>
    </p:extLst>
  </p:cSld>
  <p:clrMapOvr>
    <a:masterClrMapping/>
  </p:clrMapOvr>
  <p:transition>
    <p:sndAc>
      <p:endSnd/>
    </p:sndAc>
  </p:transition>
</p:sldLayout>
</file>

<file path=ppt/slideLayouts/slideLayout8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8102727"/>
      </p:ext>
    </p:extLst>
  </p:cSld>
  <p:clrMapOvr>
    <a:masterClrMapping/>
  </p:clrMapOvr>
  <p:transition>
    <p:sndAc>
      <p:endSnd/>
    </p:sndAc>
  </p:transition>
</p:sldLayout>
</file>

<file path=ppt/slideLayouts/slideLayout8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41257589"/>
      </p:ext>
    </p:extLst>
  </p:cSld>
  <p:clrMapOvr>
    <a:masterClrMapping/>
  </p:clrMapOvr>
  <p:transition>
    <p:sndAc>
      <p:endSnd/>
    </p:sndAc>
  </p:transition>
</p:sldLayout>
</file>

<file path=ppt/slideLayouts/slideLayout8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3495723"/>
      </p:ext>
    </p:extLst>
  </p:cSld>
  <p:clrMapOvr>
    <a:masterClrMapping/>
  </p:clrMapOvr>
  <p:transition>
    <p:sndAc>
      <p:endSnd/>
    </p:sndAc>
  </p:transition>
</p:sldLayout>
</file>

<file path=ppt/slideLayouts/slideLayout8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6687702"/>
      </p:ext>
    </p:extLst>
  </p:cSld>
  <p:clrMapOvr>
    <a:masterClrMapping/>
  </p:clrMapOvr>
  <p:transition>
    <p:sndAc>
      <p:endSnd/>
    </p:sndAc>
  </p:transition>
</p:sldLayout>
</file>

<file path=ppt/slideLayouts/slideLayout8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53778252"/>
      </p:ext>
    </p:extLst>
  </p:cSld>
  <p:clrMapOvr>
    <a:masterClrMapping/>
  </p:clrMapOvr>
  <p:transition>
    <p:sndAc>
      <p:endSnd/>
    </p:sndAc>
  </p:transition>
</p:sldLayout>
</file>

<file path=ppt/slideLayouts/slideLayout8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96976932"/>
      </p:ext>
    </p:extLst>
  </p:cSld>
  <p:clrMapOvr>
    <a:masterClrMapping/>
  </p:clrMapOvr>
  <p:transition>
    <p:sndAc>
      <p:endSnd/>
    </p:sndAc>
  </p:transition>
</p:sldLayout>
</file>

<file path=ppt/slideLayouts/slideLayout8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872973"/>
      </p:ext>
    </p:extLst>
  </p:cSld>
  <p:clrMapOvr>
    <a:masterClrMapping/>
  </p:clrMapOvr>
  <p:transition>
    <p:sndAc>
      <p:endSnd/>
    </p:sndAc>
  </p:transition>
</p:sldLayout>
</file>

<file path=ppt/slideLayouts/slideLayout8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46665701"/>
      </p:ext>
    </p:extLst>
  </p:cSld>
  <p:clrMapOvr>
    <a:masterClrMapping/>
  </p:clrMapOvr>
  <p:transition>
    <p:sndAc>
      <p:endSnd/>
    </p:sndAc>
  </p:transition>
</p:sldLayout>
</file>

<file path=ppt/slideLayouts/slideLayout8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9194762"/>
      </p:ext>
    </p:extLst>
  </p:cSld>
  <p:clrMapOvr>
    <a:masterClrMapping/>
  </p:clrMapOvr>
  <p:transition>
    <p:sndAc>
      <p:endSnd/>
    </p:sndAc>
  </p:transition>
</p:sldLayout>
</file>

<file path=ppt/slideLayouts/slideLayout8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xmlns="" val="1890325139"/>
      </p:ext>
    </p:extLst>
  </p:cSld>
  <p:clrMapOvr>
    <a:masterClrMapping/>
  </p:clrMapOvr>
  <p:transition>
    <p:sndAc>
      <p:endSnd/>
    </p:sndAc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A5B2E0-AAB3-498B-BA7D-AA1994DCD08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1FF6D7-1129-4212-996C-BD8FAE0741F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10051254"/>
      </p:ext>
    </p:extLst>
  </p:cSld>
  <p:clrMapOvr>
    <a:masterClrMapping/>
  </p:clrMapOvr>
  <p:transition>
    <p:sndAc>
      <p:endSnd/>
    </p:sndAc>
  </p:transition>
</p:sldLayout>
</file>

<file path=ppt/slideLayouts/slideLayout8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9657326"/>
      </p:ext>
    </p:extLst>
  </p:cSld>
  <p:clrMapOvr>
    <a:masterClrMapping/>
  </p:clrMapOvr>
  <p:transition>
    <p:sndAc>
      <p:endSnd/>
    </p:sndAc>
  </p:transition>
</p:sldLayout>
</file>

<file path=ppt/slideLayouts/slideLayout8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4261275"/>
      </p:ext>
    </p:extLst>
  </p:cSld>
  <p:clrMapOvr>
    <a:masterClrMapping/>
  </p:clrMapOvr>
  <p:transition>
    <p:sndAc>
      <p:endSnd/>
    </p:sndAc>
  </p:transition>
</p:sldLayout>
</file>

<file path=ppt/slideLayouts/slideLayout8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84905114"/>
      </p:ext>
    </p:extLst>
  </p:cSld>
  <p:clrMapOvr>
    <a:masterClrMapping/>
  </p:clrMapOvr>
  <p:transition>
    <p:sndAc>
      <p:endSnd/>
    </p:sndAc>
  </p:transition>
</p:sldLayout>
</file>

<file path=ppt/slideLayouts/slideLayout8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15229662"/>
      </p:ext>
    </p:extLst>
  </p:cSld>
  <p:clrMapOvr>
    <a:masterClrMapping/>
  </p:clrMapOvr>
  <p:transition>
    <p:sndAc>
      <p:endSnd/>
    </p:sndAc>
  </p:transition>
</p:sldLayout>
</file>

<file path=ppt/slideLayouts/slideLayout8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00073333"/>
      </p:ext>
    </p:extLst>
  </p:cSld>
  <p:clrMapOvr>
    <a:masterClrMapping/>
  </p:clrMapOvr>
  <p:transition>
    <p:sndAc>
      <p:endSnd/>
    </p:sndAc>
  </p:transition>
</p:sldLayout>
</file>

<file path=ppt/slideLayouts/slideLayout8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33504164"/>
      </p:ext>
    </p:extLst>
  </p:cSld>
  <p:clrMapOvr>
    <a:masterClrMapping/>
  </p:clrMapOvr>
  <p:transition>
    <p:sndAc>
      <p:endSnd/>
    </p:sndAc>
  </p:transition>
</p:sldLayout>
</file>

<file path=ppt/slideLayouts/slideLayout8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2173524"/>
      </p:ext>
    </p:extLst>
  </p:cSld>
  <p:clrMapOvr>
    <a:masterClrMapping/>
  </p:clrMapOvr>
  <p:transition>
    <p:sndAc>
      <p:endSnd/>
    </p:sndAc>
  </p:transition>
</p:sldLayout>
</file>

<file path=ppt/slideLayouts/slideLayout8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6329028"/>
      </p:ext>
    </p:extLst>
  </p:cSld>
  <p:clrMapOvr>
    <a:masterClrMapping/>
  </p:clrMapOvr>
  <p:transition>
    <p:sndAc>
      <p:endSnd/>
    </p:sndAc>
  </p:transition>
</p:sldLayout>
</file>

<file path=ppt/slideLayouts/slideLayout8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45719539"/>
      </p:ext>
    </p:extLst>
  </p:cSld>
  <p:clrMapOvr>
    <a:masterClrMapping/>
  </p:clrMapOvr>
  <p:transition>
    <p:sndAc>
      <p:endSnd/>
    </p:sndAc>
  </p:transition>
</p:sldLayout>
</file>

<file path=ppt/slideLayouts/slideLayout8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87294719"/>
      </p:ext>
    </p:extLst>
  </p:cSld>
  <p:clrMapOvr>
    <a:masterClrMapping/>
  </p:clrMapOvr>
  <p:transition>
    <p:sndAc>
      <p:endSnd/>
    </p:sndAc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BD9EA6-8F1D-4183-B47B-ABDDD13ADB5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81CF55-8314-4756-BAC7-F93C25D3105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1880314"/>
      </p:ext>
    </p:extLst>
  </p:cSld>
  <p:clrMapOvr>
    <a:masterClrMapping/>
  </p:clrMapOvr>
  <p:transition>
    <p:sndAc>
      <p:endSnd/>
    </p:sndAc>
  </p:transition>
</p:sldLayout>
</file>

<file path=ppt/slideLayouts/slideLayout8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xmlns="" val="1772016286"/>
      </p:ext>
    </p:extLst>
  </p:cSld>
  <p:clrMapOvr>
    <a:masterClrMapping/>
  </p:clrMapOvr>
  <p:transition>
    <p:sndAc>
      <p:endSnd/>
    </p:sndAc>
  </p:transition>
</p:sldLayout>
</file>

<file path=ppt/slideLayouts/slideLayout8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52048405"/>
      </p:ext>
    </p:extLst>
  </p:cSld>
  <p:clrMapOvr>
    <a:masterClrMapping/>
  </p:clrMapOvr>
  <p:transition>
    <p:sndAc>
      <p:endSnd/>
    </p:sndAc>
  </p:transition>
</p:sldLayout>
</file>

<file path=ppt/slideLayouts/slideLayout8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9177192"/>
      </p:ext>
    </p:extLst>
  </p:cSld>
  <p:clrMapOvr>
    <a:masterClrMapping/>
  </p:clrMapOvr>
  <p:transition>
    <p:sndAc>
      <p:endSnd/>
    </p:sndAc>
  </p:transition>
</p:sldLayout>
</file>

<file path=ppt/slideLayouts/slideLayout8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8586684"/>
      </p:ext>
    </p:extLst>
  </p:cSld>
  <p:clrMapOvr>
    <a:masterClrMapping/>
  </p:clrMapOvr>
  <p:transition>
    <p:sndAc>
      <p:endSnd/>
    </p:sndAc>
  </p:transition>
</p:sldLayout>
</file>

<file path=ppt/slideLayouts/slideLayout8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8694980"/>
      </p:ext>
    </p:extLst>
  </p:cSld>
  <p:clrMapOvr>
    <a:masterClrMapping/>
  </p:clrMapOvr>
  <p:transition>
    <p:sndAc>
      <p:endSnd/>
    </p:sndAc>
  </p:transition>
</p:sldLayout>
</file>

<file path=ppt/slideLayouts/slideLayout8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07319311"/>
      </p:ext>
    </p:extLst>
  </p:cSld>
  <p:clrMapOvr>
    <a:masterClrMapping/>
  </p:clrMapOvr>
  <p:transition>
    <p:sndAc>
      <p:endSnd/>
    </p:sndAc>
  </p:transition>
</p:sldLayout>
</file>

<file path=ppt/slideLayouts/slideLayout8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677177"/>
      </p:ext>
    </p:extLst>
  </p:cSld>
  <p:clrMapOvr>
    <a:masterClrMapping/>
  </p:clrMapOvr>
  <p:transition>
    <p:sndAc>
      <p:endSnd/>
    </p:sndAc>
  </p:transition>
</p:sldLayout>
</file>

<file path=ppt/slideLayouts/slideLayout8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7380487"/>
      </p:ext>
    </p:extLst>
  </p:cSld>
  <p:clrMapOvr>
    <a:masterClrMapping/>
  </p:clrMapOvr>
  <p:transition>
    <p:sndAc>
      <p:endSnd/>
    </p:sndAc>
  </p:transition>
</p:sldLayout>
</file>

<file path=ppt/slideLayouts/slideLayout8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072687"/>
      </p:ext>
    </p:extLst>
  </p:cSld>
  <p:clrMapOvr>
    <a:masterClrMapping/>
  </p:clrMapOvr>
  <p:transition>
    <p:sndAc>
      <p:endSnd/>
    </p:sndAc>
  </p:transition>
</p:sldLayout>
</file>

<file path=ppt/slideLayouts/slideLayout8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9590802"/>
      </p:ext>
    </p:extLst>
  </p:cSld>
  <p:clrMapOvr>
    <a:masterClrMapping/>
  </p:clrMapOvr>
  <p:transition>
    <p:sndAc>
      <p:endSnd/>
    </p:sndAc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EA4A6A-5A49-489F-AC8D-ACEA79D6D84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339BC7-233E-4C17-B65B-606107980F6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4617545"/>
      </p:ext>
    </p:extLst>
  </p:cSld>
  <p:clrMapOvr>
    <a:masterClrMapping/>
  </p:clrMapOvr>
  <p:transition>
    <p:sndAc>
      <p:endSnd/>
    </p:sndAc>
  </p:transition>
</p:sldLayout>
</file>

<file path=ppt/slideLayouts/slideLayout8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2124857"/>
      </p:ext>
    </p:extLst>
  </p:cSld>
  <p:clrMapOvr>
    <a:masterClrMapping/>
  </p:clrMapOvr>
  <p:transition>
    <p:sndAc>
      <p:endSnd/>
    </p:sndAc>
  </p:transition>
</p:sldLayout>
</file>

<file path=ppt/slideLayouts/slideLayout8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xmlns="" val="3484062503"/>
      </p:ext>
    </p:extLst>
  </p:cSld>
  <p:clrMapOvr>
    <a:masterClrMapping/>
  </p:clrMapOvr>
  <p:transition>
    <p:sndAc>
      <p:endSnd/>
    </p:sndAc>
  </p:transition>
</p:sldLayout>
</file>

<file path=ppt/slideLayouts/slideLayout8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3321173"/>
      </p:ext>
    </p:extLst>
  </p:cSld>
  <p:clrMapOvr>
    <a:masterClrMapping/>
  </p:clrMapOvr>
  <p:transition>
    <p:sndAc>
      <p:endSnd/>
    </p:sndAc>
  </p:transition>
</p:sldLayout>
</file>

<file path=ppt/slideLayouts/slideLayout8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2621195"/>
      </p:ext>
    </p:extLst>
  </p:cSld>
  <p:clrMapOvr>
    <a:masterClrMapping/>
  </p:clrMapOvr>
  <p:transition>
    <p:sndAc>
      <p:endSnd/>
    </p:sndAc>
  </p:transition>
</p:sldLayout>
</file>

<file path=ppt/slideLayouts/slideLayout8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97038278"/>
      </p:ext>
    </p:extLst>
  </p:cSld>
  <p:clrMapOvr>
    <a:masterClrMapping/>
  </p:clrMapOvr>
  <p:transition>
    <p:sndAc>
      <p:endSnd/>
    </p:sndAc>
  </p:transition>
</p:sldLayout>
</file>

<file path=ppt/slideLayouts/slideLayout8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05304795"/>
      </p:ext>
    </p:extLst>
  </p:cSld>
  <p:clrMapOvr>
    <a:masterClrMapping/>
  </p:clrMapOvr>
  <p:transition>
    <p:sndAc>
      <p:endSnd/>
    </p:sndAc>
  </p:transition>
</p:sldLayout>
</file>

<file path=ppt/slideLayouts/slideLayout8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687151"/>
      </p:ext>
    </p:extLst>
  </p:cSld>
  <p:clrMapOvr>
    <a:masterClrMapping/>
  </p:clrMapOvr>
  <p:transition>
    <p:sndAc>
      <p:endSnd/>
    </p:sndAc>
  </p:transition>
</p:sldLayout>
</file>

<file path=ppt/slideLayouts/slideLayout8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3293422"/>
      </p:ext>
    </p:extLst>
  </p:cSld>
  <p:clrMapOvr>
    <a:masterClrMapping/>
  </p:clrMapOvr>
  <p:transition>
    <p:sndAc>
      <p:endSnd/>
    </p:sndAc>
  </p:transition>
</p:sldLayout>
</file>

<file path=ppt/slideLayouts/slideLayout8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28783368"/>
      </p:ext>
    </p:extLst>
  </p:cSld>
  <p:clrMapOvr>
    <a:masterClrMapping/>
  </p:clrMapOvr>
  <p:transition>
    <p:sndAc>
      <p:endSnd/>
    </p:sndAc>
  </p:transition>
</p:sldLayout>
</file>

<file path=ppt/slideLayouts/slideLayout8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85433237"/>
      </p:ext>
    </p:extLst>
  </p:cSld>
  <p:clrMapOvr>
    <a:masterClrMapping/>
  </p:clrMapOvr>
  <p:transition>
    <p:sndAc>
      <p:endSnd/>
    </p:sndAc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7BAC91-B646-433A-8326-F582E1F6728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E0CA8F-9BF9-48C0-807D-2EC81ADCBA3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78947923"/>
      </p:ext>
    </p:extLst>
  </p:cSld>
  <p:clrMapOvr>
    <a:masterClrMapping/>
  </p:clrMapOvr>
  <p:transition>
    <p:sndAc>
      <p:endSnd/>
    </p:sndAc>
  </p:transition>
</p:sldLayout>
</file>

<file path=ppt/slideLayouts/slideLayout8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6750192"/>
      </p:ext>
    </p:extLst>
  </p:cSld>
  <p:clrMapOvr>
    <a:masterClrMapping/>
  </p:clrMapOvr>
  <p:transition>
    <p:sndAc>
      <p:endSnd/>
    </p:sndAc>
  </p:transition>
</p:sldLayout>
</file>

<file path=ppt/slideLayouts/slideLayout8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3070496"/>
      </p:ext>
    </p:extLst>
  </p:cSld>
  <p:clrMapOvr>
    <a:masterClrMapping/>
  </p:clrMapOvr>
  <p:transition>
    <p:sndAc>
      <p:endSnd/>
    </p:sndAc>
  </p:transition>
</p:sldLayout>
</file>

<file path=ppt/slideLayouts/slideLayout8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xmlns="" val="2072242914"/>
      </p:ext>
    </p:extLst>
  </p:cSld>
  <p:clrMapOvr>
    <a:masterClrMapping/>
  </p:clrMapOvr>
  <p:transition>
    <p:sndAc>
      <p:endSnd/>
    </p:sndAc>
  </p:transition>
</p:sldLayout>
</file>

<file path=ppt/slideLayouts/slideLayout8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79375945"/>
      </p:ext>
    </p:extLst>
  </p:cSld>
  <p:clrMapOvr>
    <a:masterClrMapping/>
  </p:clrMapOvr>
  <p:transition>
    <p:sndAc>
      <p:endSnd/>
    </p:sndAc>
  </p:transition>
</p:sldLayout>
</file>

<file path=ppt/slideLayouts/slideLayout8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9369992"/>
      </p:ext>
    </p:extLst>
  </p:cSld>
  <p:clrMapOvr>
    <a:masterClrMapping/>
  </p:clrMapOvr>
  <p:transition>
    <p:sndAc>
      <p:endSnd/>
    </p:sndAc>
  </p:transition>
</p:sldLayout>
</file>

<file path=ppt/slideLayouts/slideLayout8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39052199"/>
      </p:ext>
    </p:extLst>
  </p:cSld>
  <p:clrMapOvr>
    <a:masterClrMapping/>
  </p:clrMapOvr>
  <p:transition>
    <p:sndAc>
      <p:endSnd/>
    </p:sndAc>
  </p:transition>
</p:sldLayout>
</file>

<file path=ppt/slideLayouts/slideLayout8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0111270"/>
      </p:ext>
    </p:extLst>
  </p:cSld>
  <p:clrMapOvr>
    <a:masterClrMapping/>
  </p:clrMapOvr>
  <p:transition>
    <p:sndAc>
      <p:endSnd/>
    </p:sndAc>
  </p:transition>
</p:sldLayout>
</file>

<file path=ppt/slideLayouts/slideLayout8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6350818"/>
      </p:ext>
    </p:extLst>
  </p:cSld>
  <p:clrMapOvr>
    <a:masterClrMapping/>
  </p:clrMapOvr>
  <p:transition>
    <p:sndAc>
      <p:endSnd/>
    </p:sndAc>
  </p:transition>
</p:sldLayout>
</file>

<file path=ppt/slideLayouts/slideLayout8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91073114"/>
      </p:ext>
    </p:extLst>
  </p:cSld>
  <p:clrMapOvr>
    <a:masterClrMapping/>
  </p:clrMapOvr>
  <p:transition>
    <p:sndAc>
      <p:endSnd/>
    </p:sndAc>
  </p:transition>
</p:sldLayout>
</file>

<file path=ppt/slideLayouts/slideLayout8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1754756"/>
      </p:ext>
    </p:extLst>
  </p:cSld>
  <p:clrMapOvr>
    <a:masterClrMapping/>
  </p:clrMapOvr>
  <p:transition>
    <p:sndAc>
      <p:endSnd/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E622D7-89E5-4B49-AAF1-1CA8B1CA110E}" type="datetimeFigureOut">
              <a:rPr lang="ru-RU">
                <a:solidFill>
                  <a:prstClr val="black"/>
                </a:solidFill>
              </a:rPr>
              <a:pPr/>
              <a:t>07.10.2017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E533C72-622A-4391-BAAF-CC450CB1EE60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>
    <p:sndAc>
      <p:endSnd/>
    </p:sndAc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679C97-A69E-4EBF-A88F-BD6E5F531F9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B27248-ABE2-403A-9E1A-7225291A056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73486678"/>
      </p:ext>
    </p:extLst>
  </p:cSld>
  <p:clrMapOvr>
    <a:masterClrMapping/>
  </p:clrMapOvr>
  <p:transition>
    <p:sndAc>
      <p:endSnd/>
    </p:sndAc>
  </p:transition>
</p:sldLayout>
</file>

<file path=ppt/slideLayouts/slideLayout9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96693988"/>
      </p:ext>
    </p:extLst>
  </p:cSld>
  <p:clrMapOvr>
    <a:masterClrMapping/>
  </p:clrMapOvr>
  <p:transition>
    <p:sndAc>
      <p:endSnd/>
    </p:sndAc>
  </p:transition>
</p:sldLayout>
</file>

<file path=ppt/slideLayouts/slideLayout9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2778855"/>
      </p:ext>
    </p:extLst>
  </p:cSld>
  <p:clrMapOvr>
    <a:masterClrMapping/>
  </p:clrMapOvr>
  <p:transition>
    <p:sndAc>
      <p:endSnd/>
    </p:sndAc>
  </p:transition>
</p:sldLayout>
</file>

<file path=ppt/slideLayouts/slideLayout9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9265662"/>
      </p:ext>
    </p:extLst>
  </p:cSld>
  <p:clrMapOvr>
    <a:masterClrMapping/>
  </p:clrMapOvr>
  <p:transition>
    <p:sndAc>
      <p:endSnd/>
    </p:sndAc>
  </p:transition>
</p:sldLayout>
</file>

<file path=ppt/slideLayouts/slideLayout9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xmlns="" val="640579875"/>
      </p:ext>
    </p:extLst>
  </p:cSld>
  <p:clrMapOvr>
    <a:masterClrMapping/>
  </p:clrMapOvr>
  <p:transition>
    <p:sndAc>
      <p:endSnd/>
    </p:sndAc>
  </p:transition>
</p:sldLayout>
</file>

<file path=ppt/slideLayouts/slideLayout9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9620014"/>
      </p:ext>
    </p:extLst>
  </p:cSld>
  <p:clrMapOvr>
    <a:masterClrMapping/>
  </p:clrMapOvr>
  <p:transition>
    <p:sndAc>
      <p:endSnd/>
    </p:sndAc>
  </p:transition>
</p:sldLayout>
</file>

<file path=ppt/slideLayouts/slideLayout9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1877189"/>
      </p:ext>
    </p:extLst>
  </p:cSld>
  <p:clrMapOvr>
    <a:masterClrMapping/>
  </p:clrMapOvr>
  <p:transition>
    <p:sndAc>
      <p:endSnd/>
    </p:sndAc>
  </p:transition>
</p:sldLayout>
</file>

<file path=ppt/slideLayouts/slideLayout9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93635869"/>
      </p:ext>
    </p:extLst>
  </p:cSld>
  <p:clrMapOvr>
    <a:masterClrMapping/>
  </p:clrMapOvr>
  <p:transition>
    <p:sndAc>
      <p:endSnd/>
    </p:sndAc>
  </p:transition>
</p:sldLayout>
</file>

<file path=ppt/slideLayouts/slideLayout9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58216420"/>
      </p:ext>
    </p:extLst>
  </p:cSld>
  <p:clrMapOvr>
    <a:masterClrMapping/>
  </p:clrMapOvr>
  <p:transition>
    <p:sndAc>
      <p:endSnd/>
    </p:sndAc>
  </p:transition>
</p:sldLayout>
</file>

<file path=ppt/slideLayouts/slideLayout9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85167717"/>
      </p:ext>
    </p:extLst>
  </p:cSld>
  <p:clrMapOvr>
    <a:masterClrMapping/>
  </p:clrMapOvr>
  <p:transition>
    <p:sndAc>
      <p:endSnd/>
    </p:sndAc>
  </p:transition>
</p:sldLayout>
</file>

<file path=ppt/slideLayouts/slideLayout9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96668200"/>
      </p:ext>
    </p:extLst>
  </p:cSld>
  <p:clrMapOvr>
    <a:masterClrMapping/>
  </p:clrMapOvr>
  <p:transition>
    <p:sndAc>
      <p:endSnd/>
    </p:sndAc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AAC903-871C-45AA-B8D2-55AF028A70E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FE4086-4325-42E1-9195-7478A782453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48796304"/>
      </p:ext>
    </p:extLst>
  </p:cSld>
  <p:clrMapOvr>
    <a:masterClrMapping/>
  </p:clrMapOvr>
  <p:transition>
    <p:sndAc>
      <p:endSnd/>
    </p:sndAc>
  </p:transition>
</p:sldLayout>
</file>

<file path=ppt/slideLayouts/slideLayout9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21385608"/>
      </p:ext>
    </p:extLst>
  </p:cSld>
  <p:clrMapOvr>
    <a:masterClrMapping/>
  </p:clrMapOvr>
  <p:transition>
    <p:sndAc>
      <p:endSnd/>
    </p:sndAc>
  </p:transition>
</p:sldLayout>
</file>

<file path=ppt/slideLayouts/slideLayout9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60977633"/>
      </p:ext>
    </p:extLst>
  </p:cSld>
  <p:clrMapOvr>
    <a:masterClrMapping/>
  </p:clrMapOvr>
  <p:transition>
    <p:sndAc>
      <p:endSnd/>
    </p:sndAc>
  </p:transition>
</p:sldLayout>
</file>

<file path=ppt/slideLayouts/slideLayout9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63232523"/>
      </p:ext>
    </p:extLst>
  </p:cSld>
  <p:clrMapOvr>
    <a:masterClrMapping/>
  </p:clrMapOvr>
  <p:transition>
    <p:sndAc>
      <p:endSnd/>
    </p:sndAc>
  </p:transition>
</p:sldLayout>
</file>

<file path=ppt/slideLayouts/slideLayout9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105438"/>
      </p:ext>
    </p:extLst>
  </p:cSld>
  <p:clrMapOvr>
    <a:masterClrMapping/>
  </p:clrMapOvr>
  <p:transition>
    <p:sndAc>
      <p:endSnd/>
    </p:sndAc>
  </p:transition>
</p:sldLayout>
</file>

<file path=ppt/slideLayouts/slideLayout9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xmlns="" val="1570213382"/>
      </p:ext>
    </p:extLst>
  </p:cSld>
  <p:clrMapOvr>
    <a:masterClrMapping/>
  </p:clrMapOvr>
  <p:transition>
    <p:sndAc>
      <p:endSnd/>
    </p:sndAc>
  </p:transition>
</p:sldLayout>
</file>

<file path=ppt/slideLayouts/slideLayout9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71626896"/>
      </p:ext>
    </p:extLst>
  </p:cSld>
  <p:clrMapOvr>
    <a:masterClrMapping/>
  </p:clrMapOvr>
  <p:transition>
    <p:sndAc>
      <p:endSnd/>
    </p:sndAc>
  </p:transition>
</p:sldLayout>
</file>

<file path=ppt/slideLayouts/slideLayout9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58103251"/>
      </p:ext>
    </p:extLst>
  </p:cSld>
  <p:clrMapOvr>
    <a:masterClrMapping/>
  </p:clrMapOvr>
  <p:transition>
    <p:sndAc>
      <p:endSnd/>
    </p:sndAc>
  </p:transition>
</p:sldLayout>
</file>

<file path=ppt/slideLayouts/slideLayout9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06795408"/>
      </p:ext>
    </p:extLst>
  </p:cSld>
  <p:clrMapOvr>
    <a:masterClrMapping/>
  </p:clrMapOvr>
  <p:transition>
    <p:sndAc>
      <p:endSnd/>
    </p:sndAc>
  </p:transition>
</p:sldLayout>
</file>

<file path=ppt/slideLayouts/slideLayout9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4722037"/>
      </p:ext>
    </p:extLst>
  </p:cSld>
  <p:clrMapOvr>
    <a:masterClrMapping/>
  </p:clrMapOvr>
  <p:transition>
    <p:sndAc>
      <p:endSnd/>
    </p:sndAc>
  </p:transition>
</p:sldLayout>
</file>

<file path=ppt/slideLayouts/slideLayout9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25272313"/>
      </p:ext>
    </p:extLst>
  </p:cSld>
  <p:clrMapOvr>
    <a:masterClrMapping/>
  </p:clrMapOvr>
  <p:transition>
    <p:sndAc>
      <p:endSnd/>
    </p:sndAc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4F64E4-432C-4EA9-B45E-10DB2BB40B2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8ECA3A-3B2B-4A0D-877B-4516444F144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209724"/>
      </p:ext>
    </p:extLst>
  </p:cSld>
  <p:clrMapOvr>
    <a:masterClrMapping/>
  </p:clrMapOvr>
  <p:transition>
    <p:sndAc>
      <p:endSnd/>
    </p:sndAc>
  </p:transition>
</p:sldLayout>
</file>

<file path=ppt/slideLayouts/slideLayout9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8879463"/>
      </p:ext>
    </p:extLst>
  </p:cSld>
  <p:clrMapOvr>
    <a:masterClrMapping/>
  </p:clrMapOvr>
  <p:transition>
    <p:sndAc>
      <p:endSnd/>
    </p:sndAc>
  </p:transition>
</p:sldLayout>
</file>

<file path=ppt/slideLayouts/slideLayout9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6417963"/>
      </p:ext>
    </p:extLst>
  </p:cSld>
  <p:clrMapOvr>
    <a:masterClrMapping/>
  </p:clrMapOvr>
  <p:transition>
    <p:sndAc>
      <p:endSnd/>
    </p:sndAc>
  </p:transition>
</p:sldLayout>
</file>

<file path=ppt/slideLayouts/slideLayout9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5486460"/>
      </p:ext>
    </p:extLst>
  </p:cSld>
  <p:clrMapOvr>
    <a:masterClrMapping/>
  </p:clrMapOvr>
  <p:transition>
    <p:sndAc>
      <p:endSnd/>
    </p:sndAc>
  </p:transition>
</p:sldLayout>
</file>

<file path=ppt/slideLayouts/slideLayout9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8503812"/>
      </p:ext>
    </p:extLst>
  </p:cSld>
  <p:clrMapOvr>
    <a:masterClrMapping/>
  </p:clrMapOvr>
  <p:transition>
    <p:sndAc>
      <p:endSnd/>
    </p:sndAc>
  </p:transition>
</p:sldLayout>
</file>

<file path=ppt/slideLayouts/slideLayout9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08062167"/>
      </p:ext>
    </p:extLst>
  </p:cSld>
  <p:clrMapOvr>
    <a:masterClrMapping/>
  </p:clrMapOvr>
  <p:transition>
    <p:sndAc>
      <p:endSnd/>
    </p:sndAc>
  </p:transition>
</p:sldLayout>
</file>

<file path=ppt/slideLayouts/slideLayout9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xmlns="" val="496808721"/>
      </p:ext>
    </p:extLst>
  </p:cSld>
  <p:clrMapOvr>
    <a:masterClrMapping/>
  </p:clrMapOvr>
  <p:transition>
    <p:sndAc>
      <p:endSnd/>
    </p:sndAc>
  </p:transition>
</p:sldLayout>
</file>

<file path=ppt/slideLayouts/slideLayout9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6172122"/>
      </p:ext>
    </p:extLst>
  </p:cSld>
  <p:clrMapOvr>
    <a:masterClrMapping/>
  </p:clrMapOvr>
  <p:transition>
    <p:sndAc>
      <p:endSnd/>
    </p:sndAc>
  </p:transition>
</p:sldLayout>
</file>

<file path=ppt/slideLayouts/slideLayout9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4137748"/>
      </p:ext>
    </p:extLst>
  </p:cSld>
  <p:clrMapOvr>
    <a:masterClrMapping/>
  </p:clrMapOvr>
  <p:transition>
    <p:sndAc>
      <p:endSnd/>
    </p:sndAc>
  </p:transition>
</p:sldLayout>
</file>

<file path=ppt/slideLayouts/slideLayout9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9015351"/>
      </p:ext>
    </p:extLst>
  </p:cSld>
  <p:clrMapOvr>
    <a:masterClrMapping/>
  </p:clrMapOvr>
  <p:transition>
    <p:sndAc>
      <p:endSnd/>
    </p:sndAc>
  </p:transition>
</p:sldLayout>
</file>

<file path=ppt/slideLayouts/slideLayout9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7201686"/>
      </p:ext>
    </p:extLst>
  </p:cSld>
  <p:clrMapOvr>
    <a:masterClrMapping/>
  </p:clrMapOvr>
  <p:transition>
    <p:sndAc>
      <p:endSnd/>
    </p:sndAc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0CCC10-8CA5-4D5F-93F1-08587F5F4F0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DFAE9B-AD6A-487E-934D-CD54FE43C19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46825884"/>
      </p:ext>
    </p:extLst>
  </p:cSld>
  <p:clrMapOvr>
    <a:masterClrMapping/>
  </p:clrMapOvr>
  <p:transition>
    <p:sndAc>
      <p:endSnd/>
    </p:sndAc>
  </p:transition>
</p:sldLayout>
</file>

<file path=ppt/slideLayouts/slideLayout9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52466962"/>
      </p:ext>
    </p:extLst>
  </p:cSld>
  <p:clrMapOvr>
    <a:masterClrMapping/>
  </p:clrMapOvr>
  <p:transition>
    <p:sndAc>
      <p:endSnd/>
    </p:sndAc>
  </p:transition>
</p:sldLayout>
</file>

<file path=ppt/slideLayouts/slideLayout9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11045857"/>
      </p:ext>
    </p:extLst>
  </p:cSld>
  <p:clrMapOvr>
    <a:masterClrMapping/>
  </p:clrMapOvr>
  <p:transition>
    <p:sndAc>
      <p:endSnd/>
    </p:sndAc>
  </p:transition>
</p:sldLayout>
</file>

<file path=ppt/slideLayouts/slideLayout9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97760076"/>
      </p:ext>
    </p:extLst>
  </p:cSld>
  <p:clrMapOvr>
    <a:masterClrMapping/>
  </p:clrMapOvr>
  <p:transition>
    <p:sndAc>
      <p:endSnd/>
    </p:sndAc>
  </p:transition>
</p:sldLayout>
</file>

<file path=ppt/slideLayouts/slideLayout9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23918569"/>
      </p:ext>
    </p:extLst>
  </p:cSld>
  <p:clrMapOvr>
    <a:masterClrMapping/>
  </p:clrMapOvr>
  <p:transition>
    <p:sndAc>
      <p:endSnd/>
    </p:sndAc>
  </p:transition>
</p:sldLayout>
</file>

<file path=ppt/slideLayouts/slideLayout9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4002449"/>
      </p:ext>
    </p:extLst>
  </p:cSld>
  <p:clrMapOvr>
    <a:masterClrMapping/>
  </p:clrMapOvr>
  <p:transition>
    <p:sndAc>
      <p:endSnd/>
    </p:sndAc>
  </p:transition>
</p:sldLayout>
</file>

<file path=ppt/slideLayouts/slideLayout9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7296869"/>
      </p:ext>
    </p:extLst>
  </p:cSld>
  <p:clrMapOvr>
    <a:masterClrMapping/>
  </p:clrMapOvr>
  <p:transition>
    <p:sndAc>
      <p:endSnd/>
    </p:sndAc>
  </p:transition>
</p:sldLayout>
</file>

<file path=ppt/slideLayouts/slideLayout9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xmlns="" val="3663208211"/>
      </p:ext>
    </p:extLst>
  </p:cSld>
  <p:clrMapOvr>
    <a:masterClrMapping/>
  </p:clrMapOvr>
  <p:transition>
    <p:sndAc>
      <p:endSnd/>
    </p:sndAc>
  </p:transition>
</p:sldLayout>
</file>

<file path=ppt/slideLayouts/slideLayout9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8029620"/>
      </p:ext>
    </p:extLst>
  </p:cSld>
  <p:clrMapOvr>
    <a:masterClrMapping/>
  </p:clrMapOvr>
  <p:transition>
    <p:sndAc>
      <p:endSnd/>
    </p:sndAc>
  </p:transition>
</p:sldLayout>
</file>

<file path=ppt/slideLayouts/slideLayout9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46644366"/>
      </p:ext>
    </p:extLst>
  </p:cSld>
  <p:clrMapOvr>
    <a:masterClrMapping/>
  </p:clrMapOvr>
  <p:transition>
    <p:sndAc>
      <p:endSnd/>
    </p:sndAc>
  </p:transition>
</p:sldLayout>
</file>

<file path=ppt/slideLayouts/slideLayout9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691416"/>
      </p:ext>
    </p:extLst>
  </p:cSld>
  <p:clrMapOvr>
    <a:masterClrMapping/>
  </p:clrMapOvr>
  <p:transition>
    <p:sndAc>
      <p:endSnd/>
    </p:sndAc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32CF01-2BAF-489B-92B9-53632DAABF8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684D51-D94B-4705-AEA2-B8CD447CDD7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465220"/>
      </p:ext>
    </p:extLst>
  </p:cSld>
  <p:clrMapOvr>
    <a:masterClrMapping/>
  </p:clrMapOvr>
  <p:transition>
    <p:sndAc>
      <p:endSnd/>
    </p:sndAc>
  </p:transition>
</p:sldLayout>
</file>

<file path=ppt/slideLayouts/slideLayout9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76657080"/>
      </p:ext>
    </p:extLst>
  </p:cSld>
  <p:clrMapOvr>
    <a:masterClrMapping/>
  </p:clrMapOvr>
  <p:transition>
    <p:sndAc>
      <p:endSnd/>
    </p:sndAc>
  </p:transition>
</p:sldLayout>
</file>

<file path=ppt/slideLayouts/slideLayout9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5121129"/>
      </p:ext>
    </p:extLst>
  </p:cSld>
  <p:clrMapOvr>
    <a:masterClrMapping/>
  </p:clrMapOvr>
  <p:transition>
    <p:sndAc>
      <p:endSnd/>
    </p:sndAc>
  </p:transition>
</p:sldLayout>
</file>

<file path=ppt/slideLayouts/slideLayout9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22266211"/>
      </p:ext>
    </p:extLst>
  </p:cSld>
  <p:clrMapOvr>
    <a:masterClrMapping/>
  </p:clrMapOvr>
  <p:transition>
    <p:sndAc>
      <p:endSnd/>
    </p:sndAc>
  </p:transition>
</p:sldLayout>
</file>

<file path=ppt/slideLayouts/slideLayout9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77689956"/>
      </p:ext>
    </p:extLst>
  </p:cSld>
  <p:clrMapOvr>
    <a:masterClrMapping/>
  </p:clrMapOvr>
  <p:transition>
    <p:sndAc>
      <p:endSnd/>
    </p:sndAc>
  </p:transition>
</p:sldLayout>
</file>

<file path=ppt/slideLayouts/slideLayout9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4437818"/>
      </p:ext>
    </p:extLst>
  </p:cSld>
  <p:clrMapOvr>
    <a:masterClrMapping/>
  </p:clrMapOvr>
  <p:transition>
    <p:sndAc>
      <p:endSnd/>
    </p:sndAc>
  </p:transition>
</p:sldLayout>
</file>

<file path=ppt/slideLayouts/slideLayout9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4218199"/>
      </p:ext>
    </p:extLst>
  </p:cSld>
  <p:clrMapOvr>
    <a:masterClrMapping/>
  </p:clrMapOvr>
  <p:transition>
    <p:sndAc>
      <p:endSnd/>
    </p:sndAc>
  </p:transition>
</p:sldLayout>
</file>

<file path=ppt/slideLayouts/slideLayout9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68170011"/>
      </p:ext>
    </p:extLst>
  </p:cSld>
  <p:clrMapOvr>
    <a:masterClrMapping/>
  </p:clrMapOvr>
  <p:transition>
    <p:sndAc>
      <p:endSnd/>
    </p:sndAc>
  </p:transition>
</p:sldLayout>
</file>

<file path=ppt/slideLayouts/slideLayout9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xmlns="" val="4084797738"/>
      </p:ext>
    </p:extLst>
  </p:cSld>
  <p:clrMapOvr>
    <a:masterClrMapping/>
  </p:clrMapOvr>
  <p:transition>
    <p:sndAc>
      <p:endSnd/>
    </p:sndAc>
  </p:transition>
</p:sldLayout>
</file>

<file path=ppt/slideLayouts/slideLayout9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13532268"/>
      </p:ext>
    </p:extLst>
  </p:cSld>
  <p:clrMapOvr>
    <a:masterClrMapping/>
  </p:clrMapOvr>
  <p:transition>
    <p:sndAc>
      <p:endSnd/>
    </p:sndAc>
  </p:transition>
</p:sldLayout>
</file>

<file path=ppt/slideLayouts/slideLayout9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67754840"/>
      </p:ext>
    </p:extLst>
  </p:cSld>
  <p:clrMapOvr>
    <a:masterClrMapping/>
  </p:clrMapOvr>
  <p:transition>
    <p:sndAc>
      <p:endSnd/>
    </p:sndAc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11C25F-AB2A-4E2A-8B1D-38686AEA39B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C620F2-1261-4A61-B736-AF59C91C06F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98549158"/>
      </p:ext>
    </p:extLst>
  </p:cSld>
  <p:clrMapOvr>
    <a:masterClrMapping/>
  </p:clrMapOvr>
  <p:transition>
    <p:sndAc>
      <p:endSnd/>
    </p:sndAc>
  </p:transition>
</p:sldLayout>
</file>

<file path=ppt/slideLayouts/slideLayout9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5948771"/>
      </p:ext>
    </p:extLst>
  </p:cSld>
  <p:clrMapOvr>
    <a:masterClrMapping/>
  </p:clrMapOvr>
  <p:transition>
    <p:sndAc>
      <p:endSnd/>
    </p:sndAc>
  </p:transition>
</p:sldLayout>
</file>

<file path=ppt/slideLayouts/slideLayout9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9998202"/>
      </p:ext>
    </p:extLst>
  </p:cSld>
  <p:clrMapOvr>
    <a:masterClrMapping/>
  </p:clrMapOvr>
  <p:transition>
    <p:sndAc>
      <p:endSnd/>
    </p:sndAc>
  </p:transition>
</p:sldLayout>
</file>

<file path=ppt/slideLayouts/slideLayout9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23761760"/>
      </p:ext>
    </p:extLst>
  </p:cSld>
  <p:clrMapOvr>
    <a:masterClrMapping/>
  </p:clrMapOvr>
  <p:transition>
    <p:sndAc>
      <p:endSnd/>
    </p:sndAc>
  </p:transition>
</p:sldLayout>
</file>

<file path=ppt/slideLayouts/slideLayout9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8760238"/>
      </p:ext>
    </p:extLst>
  </p:cSld>
  <p:clrMapOvr>
    <a:masterClrMapping/>
  </p:clrMapOvr>
  <p:transition>
    <p:sndAc>
      <p:endSnd/>
    </p:sndAc>
  </p:transition>
</p:sldLayout>
</file>

<file path=ppt/slideLayouts/slideLayout9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6529586"/>
      </p:ext>
    </p:extLst>
  </p:cSld>
  <p:clrMapOvr>
    <a:masterClrMapping/>
  </p:clrMapOvr>
  <p:transition>
    <p:sndAc>
      <p:endSnd/>
    </p:sndAc>
  </p:transition>
</p:sldLayout>
</file>

<file path=ppt/slideLayouts/slideLayout9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6243591"/>
      </p:ext>
    </p:extLst>
  </p:cSld>
  <p:clrMapOvr>
    <a:masterClrMapping/>
  </p:clrMapOvr>
  <p:transition>
    <p:sndAc>
      <p:endSnd/>
    </p:sndAc>
  </p:transition>
</p:sldLayout>
</file>

<file path=ppt/slideLayouts/slideLayout9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65635305"/>
      </p:ext>
    </p:extLst>
  </p:cSld>
  <p:clrMapOvr>
    <a:masterClrMapping/>
  </p:clrMapOvr>
  <p:transition>
    <p:sndAc>
      <p:endSnd/>
    </p:sndAc>
  </p:transition>
</p:sldLayout>
</file>

<file path=ppt/slideLayouts/slideLayout9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5236383"/>
      </p:ext>
    </p:extLst>
  </p:cSld>
  <p:clrMapOvr>
    <a:masterClrMapping/>
  </p:clrMapOvr>
  <p:transition>
    <p:sndAc>
      <p:endSnd/>
    </p:sndAc>
  </p:transition>
</p:sldLayout>
</file>

<file path=ppt/slideLayouts/slideLayout9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xmlns="" val="2882131660"/>
      </p:ext>
    </p:extLst>
  </p:cSld>
  <p:clrMapOvr>
    <a:masterClrMapping/>
  </p:clrMapOvr>
  <p:transition>
    <p:sndAc>
      <p:endSnd/>
    </p:sndAc>
  </p:transition>
</p:sldLayout>
</file>

<file path=ppt/slideLayouts/slideLayout9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73604449"/>
      </p:ext>
    </p:extLst>
  </p:cSld>
  <p:clrMapOvr>
    <a:masterClrMapping/>
  </p:clrMapOvr>
  <p:transition>
    <p:sndAc>
      <p:endSnd/>
    </p:sndAc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22C504-9F31-4549-A7BF-CD9CC78A64B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3AA75-0298-4A6A-8059-E457CE41517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46759472"/>
      </p:ext>
    </p:extLst>
  </p:cSld>
  <p:clrMapOvr>
    <a:masterClrMapping/>
  </p:clrMapOvr>
  <p:transition>
    <p:sndAc>
      <p:endSnd/>
    </p:sndAc>
  </p:transition>
</p:sldLayout>
</file>

<file path=ppt/slideLayouts/slideLayout9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61266396"/>
      </p:ext>
    </p:extLst>
  </p:cSld>
  <p:clrMapOvr>
    <a:masterClrMapping/>
  </p:clrMapOvr>
  <p:transition>
    <p:sndAc>
      <p:endSnd/>
    </p:sndAc>
  </p:transition>
</p:sldLayout>
</file>

<file path=ppt/slideLayouts/slideLayout9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81448900"/>
      </p:ext>
    </p:extLst>
  </p:cSld>
  <p:clrMapOvr>
    <a:masterClrMapping/>
  </p:clrMapOvr>
  <p:transition>
    <p:sndAc>
      <p:endSnd/>
    </p:sndAc>
  </p:transition>
</p:sldLayout>
</file>

<file path=ppt/slideLayouts/slideLayout9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2389487"/>
      </p:ext>
    </p:extLst>
  </p:cSld>
  <p:clrMapOvr>
    <a:masterClrMapping/>
  </p:clrMapOvr>
  <p:transition>
    <p:sndAc>
      <p:endSnd/>
    </p:sndAc>
  </p:transition>
</p:sldLayout>
</file>

<file path=ppt/slideLayouts/slideLayout9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699102"/>
      </p:ext>
    </p:extLst>
  </p:cSld>
  <p:clrMapOvr>
    <a:masterClrMapping/>
  </p:clrMapOvr>
  <p:transition>
    <p:sndAc>
      <p:endSnd/>
    </p:sndAc>
  </p:transition>
</p:sldLayout>
</file>

<file path=ppt/slideLayouts/slideLayout9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90134807"/>
      </p:ext>
    </p:extLst>
  </p:cSld>
  <p:clrMapOvr>
    <a:masterClrMapping/>
  </p:clrMapOvr>
  <p:transition>
    <p:sndAc>
      <p:endSnd/>
    </p:sndAc>
  </p:transition>
</p:sldLayout>
</file>

<file path=ppt/slideLayouts/slideLayout9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2210992"/>
      </p:ext>
    </p:extLst>
  </p:cSld>
  <p:clrMapOvr>
    <a:masterClrMapping/>
  </p:clrMapOvr>
  <p:transition>
    <p:sndAc>
      <p:endSnd/>
    </p:sndAc>
  </p:transition>
</p:sldLayout>
</file>

<file path=ppt/slideLayouts/slideLayout9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7244984"/>
      </p:ext>
    </p:extLst>
  </p:cSld>
  <p:clrMapOvr>
    <a:masterClrMapping/>
  </p:clrMapOvr>
  <p:transition>
    <p:sndAc>
      <p:endSnd/>
    </p:sndAc>
  </p:transition>
</p:sldLayout>
</file>

<file path=ppt/slideLayouts/slideLayout9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56300999"/>
      </p:ext>
    </p:extLst>
  </p:cSld>
  <p:clrMapOvr>
    <a:masterClrMapping/>
  </p:clrMapOvr>
  <p:transition>
    <p:sndAc>
      <p:endSnd/>
    </p:sndAc>
  </p:transition>
</p:sldLayout>
</file>

<file path=ppt/slideLayouts/slideLayout9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9063574"/>
      </p:ext>
    </p:extLst>
  </p:cSld>
  <p:clrMapOvr>
    <a:masterClrMapping/>
  </p:clrMapOvr>
  <p:transition>
    <p:sndAc>
      <p:endSnd/>
    </p:sndAc>
  </p:transition>
</p:sldLayout>
</file>

<file path=ppt/slideLayouts/slideLayout9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xmlns="" val="367159515"/>
      </p:ext>
    </p:extLst>
  </p:cSld>
  <p:clrMapOvr>
    <a:masterClrMapping/>
  </p:clrMapOvr>
  <p:transition>
    <p:sndAc>
      <p:endSnd/>
    </p:sndAc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A5B2E0-AAB3-498B-BA7D-AA1994DCD08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1FF6D7-1129-4212-996C-BD8FAE0741F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2794688"/>
      </p:ext>
    </p:extLst>
  </p:cSld>
  <p:clrMapOvr>
    <a:masterClrMapping/>
  </p:clrMapOvr>
  <p:transition>
    <p:sndAc>
      <p:endSnd/>
    </p:sndAc>
  </p:transition>
</p:sldLayout>
</file>

<file path=ppt/slideLayouts/slideLayout9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21296909"/>
      </p:ext>
    </p:extLst>
  </p:cSld>
  <p:clrMapOvr>
    <a:masterClrMapping/>
  </p:clrMapOvr>
  <p:transition>
    <p:sndAc>
      <p:endSnd/>
    </p:sndAc>
  </p:transition>
</p:sldLayout>
</file>

<file path=ppt/slideLayouts/slideLayout9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18600482"/>
      </p:ext>
    </p:extLst>
  </p:cSld>
  <p:clrMapOvr>
    <a:masterClrMapping/>
  </p:clrMapOvr>
  <p:transition>
    <p:sndAc>
      <p:endSnd/>
    </p:sndAc>
  </p:transition>
</p:sldLayout>
</file>

<file path=ppt/slideLayouts/slideLayout9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66592612"/>
      </p:ext>
    </p:extLst>
  </p:cSld>
  <p:clrMapOvr>
    <a:masterClrMapping/>
  </p:clrMapOvr>
  <p:transition>
    <p:sndAc>
      <p:endSnd/>
    </p:sndAc>
  </p:transition>
</p:sldLayout>
</file>

<file path=ppt/slideLayouts/slideLayout9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02177371"/>
      </p:ext>
    </p:extLst>
  </p:cSld>
  <p:clrMapOvr>
    <a:masterClrMapping/>
  </p:clrMapOvr>
  <p:transition>
    <p:sndAc>
      <p:endSnd/>
    </p:sndAc>
  </p:transition>
</p:sldLayout>
</file>

<file path=ppt/slideLayouts/slideLayout9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63461675"/>
      </p:ext>
    </p:extLst>
  </p:cSld>
  <p:clrMapOvr>
    <a:masterClrMapping/>
  </p:clrMapOvr>
  <p:transition>
    <p:sndAc>
      <p:endSnd/>
    </p:sndAc>
  </p:transition>
</p:sldLayout>
</file>

<file path=ppt/slideLayouts/slideLayout9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3450728"/>
      </p:ext>
    </p:extLst>
  </p:cSld>
  <p:clrMapOvr>
    <a:masterClrMapping/>
  </p:clrMapOvr>
  <p:transition>
    <p:sndAc>
      <p:endSnd/>
    </p:sndAc>
  </p:transition>
</p:sldLayout>
</file>

<file path=ppt/slideLayouts/slideLayout9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6736481"/>
      </p:ext>
    </p:extLst>
  </p:cSld>
  <p:clrMapOvr>
    <a:masterClrMapping/>
  </p:clrMapOvr>
  <p:transition>
    <p:sndAc>
      <p:endSnd/>
    </p:sndAc>
  </p:transition>
</p:sldLayout>
</file>

<file path=ppt/slideLayouts/slideLayout9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12347975"/>
      </p:ext>
    </p:extLst>
  </p:cSld>
  <p:clrMapOvr>
    <a:masterClrMapping/>
  </p:clrMapOvr>
  <p:transition>
    <p:sndAc>
      <p:endSnd/>
    </p:sndAc>
  </p:transition>
</p:sldLayout>
</file>

<file path=ppt/slideLayouts/slideLayout9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7030812"/>
      </p:ext>
    </p:extLst>
  </p:cSld>
  <p:clrMapOvr>
    <a:masterClrMapping/>
  </p:clrMapOvr>
  <p:transition>
    <p:sndAc>
      <p:endSnd/>
    </p:sndAc>
  </p:transition>
</p:sldLayout>
</file>

<file path=ppt/slideLayouts/slideLayout9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48690876"/>
      </p:ext>
    </p:extLst>
  </p:cSld>
  <p:clrMapOvr>
    <a:masterClrMapping/>
  </p:clrMapOvr>
  <p:transition>
    <p:sndAc>
      <p:endSnd/>
    </p:sndAc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BD9EA6-8F1D-4183-B47B-ABDDD13ADB5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81CF55-8314-4756-BAC7-F93C25D3105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62518248"/>
      </p:ext>
    </p:extLst>
  </p:cSld>
  <p:clrMapOvr>
    <a:masterClrMapping/>
  </p:clrMapOvr>
  <p:transition>
    <p:sndAc>
      <p:endSnd/>
    </p:sndAc>
  </p:transition>
</p:sldLayout>
</file>

<file path=ppt/slideLayouts/slideLayout9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xmlns="" val="2165246123"/>
      </p:ext>
    </p:extLst>
  </p:cSld>
  <p:clrMapOvr>
    <a:masterClrMapping/>
  </p:clrMapOvr>
  <p:transition>
    <p:sndAc>
      <p:endSnd/>
    </p:sndAc>
  </p:transition>
</p:sldLayout>
</file>

<file path=ppt/slideLayouts/slideLayout9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77235063"/>
      </p:ext>
    </p:extLst>
  </p:cSld>
  <p:clrMapOvr>
    <a:masterClrMapping/>
  </p:clrMapOvr>
  <p:transition>
    <p:sndAc>
      <p:endSnd/>
    </p:sndAc>
  </p:transition>
</p:sldLayout>
</file>

<file path=ppt/slideLayouts/slideLayout9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9992151"/>
      </p:ext>
    </p:extLst>
  </p:cSld>
  <p:clrMapOvr>
    <a:masterClrMapping/>
  </p:clrMapOvr>
  <p:transition>
    <p:sndAc>
      <p:endSnd/>
    </p:sndAc>
  </p:transition>
</p:sldLayout>
</file>

<file path=ppt/slideLayouts/slideLayout9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A6D873-89AB-42AF-B19E-906E6DAAC6F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67201022"/>
      </p:ext>
    </p:extLst>
  </p:cSld>
  <p:clrMapOvr>
    <a:masterClrMapping/>
  </p:clrMapOvr>
  <p:transition>
    <p:sndAc>
      <p:endSnd/>
    </p:sndAc>
  </p:transition>
</p:sldLayout>
</file>

<file path=ppt/slideLayouts/slideLayout9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AB5964-B3B6-497F-9566-C03F26E43AD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5165263"/>
      </p:ext>
    </p:extLst>
  </p:cSld>
  <p:clrMapOvr>
    <a:masterClrMapping/>
  </p:clrMapOvr>
  <p:transition>
    <p:sndAc>
      <p:endSnd/>
    </p:sndAc>
  </p:transition>
</p:sldLayout>
</file>

<file path=ppt/slideLayouts/slideLayout9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BDACB8-7DE9-4ABC-B39B-05FCEC0DF77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2206330"/>
      </p:ext>
    </p:extLst>
  </p:cSld>
  <p:clrMapOvr>
    <a:masterClrMapping/>
  </p:clrMapOvr>
  <p:transition>
    <p:sndAc>
      <p:endSnd/>
    </p:sndAc>
  </p:transition>
</p:sldLayout>
</file>

<file path=ppt/slideLayouts/slideLayout9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434185-D15B-406D-BCC0-9102ED46784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9791136"/>
      </p:ext>
    </p:extLst>
  </p:cSld>
  <p:clrMapOvr>
    <a:masterClrMapping/>
  </p:clrMapOvr>
  <p:transition>
    <p:sndAc>
      <p:endSnd/>
    </p:sndAc>
  </p:transition>
</p:sldLayout>
</file>

<file path=ppt/slideLayouts/slideLayout9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1C977D-33E3-42AD-A262-45C9C4B7520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0994747"/>
      </p:ext>
    </p:extLst>
  </p:cSld>
  <p:clrMapOvr>
    <a:masterClrMapping/>
  </p:clrMapOvr>
  <p:transition>
    <p:sndAc>
      <p:endSnd/>
    </p:sndAc>
  </p:transition>
</p:sldLayout>
</file>

<file path=ppt/slideLayouts/slideLayout9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DA3DA7-E692-46B6-8EBB-A3BC84C1288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1357812"/>
      </p:ext>
    </p:extLst>
  </p:cSld>
  <p:clrMapOvr>
    <a:masterClrMapping/>
  </p:clrMapOvr>
  <p:transition>
    <p:sndAc>
      <p:endSnd/>
    </p:sndAc>
  </p:transition>
</p:sldLayout>
</file>

<file path=ppt/slideLayouts/slideLayout9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A42E4D-4EAF-4706-B69C-871562F3367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62851491"/>
      </p:ext>
    </p:extLst>
  </p:cSld>
  <p:clrMapOvr>
    <a:masterClrMapping/>
  </p:clrMapOvr>
  <p:transition>
    <p:sndAc>
      <p:endSnd/>
    </p:sndAc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EA4A6A-5A49-489F-AC8D-ACEA79D6D84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339BC7-233E-4C17-B65B-606107980F6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9872147"/>
      </p:ext>
    </p:extLst>
  </p:cSld>
  <p:clrMapOvr>
    <a:masterClrMapping/>
  </p:clrMapOvr>
  <p:transition>
    <p:sndAc>
      <p:endSnd/>
    </p:sndAc>
  </p:transition>
</p:sldLayout>
</file>

<file path=ppt/slideLayouts/slideLayout9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D950F1-7E21-43AB-B91E-DCC45E06B09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34042763"/>
      </p:ext>
    </p:extLst>
  </p:cSld>
  <p:clrMapOvr>
    <a:masterClrMapping/>
  </p:clrMapOvr>
  <p:transition>
    <p:sndAc>
      <p:endSnd/>
    </p:sndAc>
  </p:transition>
</p:sldLayout>
</file>

<file path=ppt/slideLayouts/slideLayout9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FA07BE-3F4C-408B-BDEA-A97BAD6D9E2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64642683"/>
      </p:ext>
    </p:extLst>
  </p:cSld>
  <p:clrMapOvr>
    <a:masterClrMapping/>
  </p:clrMapOvr>
  <p:transition>
    <p:sndAc>
      <p:endSnd/>
    </p:sndAc>
  </p:transition>
</p:sldLayout>
</file>

<file path=ppt/slideLayouts/slideLayout9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41FB08-7CED-48C4-8AEF-7956735B268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9698471"/>
      </p:ext>
    </p:extLst>
  </p:cSld>
  <p:clrMapOvr>
    <a:masterClrMapping/>
  </p:clrMapOvr>
  <p:transition>
    <p:sndAc>
      <p:endSnd/>
    </p:sndAc>
  </p:transition>
</p:sldLayout>
</file>

<file path=ppt/slideLayouts/slideLayout9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21DBCA-7A47-49F3-905D-4A64E76DF81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08712318"/>
      </p:ext>
    </p:extLst>
  </p:cSld>
  <p:clrMapOvr>
    <a:masterClrMapping/>
  </p:clrMapOvr>
  <p:transition>
    <p:sndAc>
      <p:endSnd/>
    </p:sndAc>
  </p:transition>
</p:sldLayout>
</file>

<file path=ppt/slideLayouts/slideLayout9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A6D873-89AB-42AF-B19E-906E6DAAC6F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9983775"/>
      </p:ext>
    </p:extLst>
  </p:cSld>
  <p:clrMapOvr>
    <a:masterClrMapping/>
  </p:clrMapOvr>
  <p:transition>
    <p:sndAc>
      <p:endSnd/>
    </p:sndAc>
  </p:transition>
</p:sldLayout>
</file>

<file path=ppt/slideLayouts/slideLayout9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AB5964-B3B6-497F-9566-C03F26E43AD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3436982"/>
      </p:ext>
    </p:extLst>
  </p:cSld>
  <p:clrMapOvr>
    <a:masterClrMapping/>
  </p:clrMapOvr>
  <p:transition>
    <p:sndAc>
      <p:endSnd/>
    </p:sndAc>
  </p:transition>
</p:sldLayout>
</file>

<file path=ppt/slideLayouts/slideLayout9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BDACB8-7DE9-4ABC-B39B-05FCEC0DF77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28976440"/>
      </p:ext>
    </p:extLst>
  </p:cSld>
  <p:clrMapOvr>
    <a:masterClrMapping/>
  </p:clrMapOvr>
  <p:transition>
    <p:sndAc>
      <p:endSnd/>
    </p:sndAc>
  </p:transition>
</p:sldLayout>
</file>

<file path=ppt/slideLayouts/slideLayout9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434185-D15B-406D-BCC0-9102ED46784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52759081"/>
      </p:ext>
    </p:extLst>
  </p:cSld>
  <p:clrMapOvr>
    <a:masterClrMapping/>
  </p:clrMapOvr>
  <p:transition>
    <p:sndAc>
      <p:endSnd/>
    </p:sndAc>
  </p:transition>
</p:sldLayout>
</file>

<file path=ppt/slideLayouts/slideLayout9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1C977D-33E3-42AD-A262-45C9C4B7520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8196047"/>
      </p:ext>
    </p:extLst>
  </p:cSld>
  <p:clrMapOvr>
    <a:masterClrMapping/>
  </p:clrMapOvr>
  <p:transition>
    <p:sndAc>
      <p:endSnd/>
    </p:sndAc>
  </p:transition>
</p:sldLayout>
</file>

<file path=ppt/slideLayouts/slideLayout9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DA3DA7-E692-46B6-8EBB-A3BC84C1288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4509236"/>
      </p:ext>
    </p:extLst>
  </p:cSld>
  <p:clrMapOvr>
    <a:masterClrMapping/>
  </p:clrMapOvr>
  <p:transition>
    <p:sndAc>
      <p:endSnd/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1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56.xml"/><Relationship Id="rId7" Type="http://schemas.openxmlformats.org/officeDocument/2006/relationships/slideLayout" Target="../slideLayouts/slideLayout260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55.xml"/><Relationship Id="rId1" Type="http://schemas.openxmlformats.org/officeDocument/2006/relationships/slideLayout" Target="../slideLayouts/slideLayout254.xml"/><Relationship Id="rId6" Type="http://schemas.openxmlformats.org/officeDocument/2006/relationships/slideLayout" Target="../slideLayouts/slideLayout259.xml"/><Relationship Id="rId11" Type="http://schemas.openxmlformats.org/officeDocument/2006/relationships/slideLayout" Target="../slideLayouts/slideLayout264.xml"/><Relationship Id="rId5" Type="http://schemas.openxmlformats.org/officeDocument/2006/relationships/slideLayout" Target="../slideLayouts/slideLayout258.xml"/><Relationship Id="rId10" Type="http://schemas.openxmlformats.org/officeDocument/2006/relationships/slideLayout" Target="../slideLayouts/slideLayout263.xml"/><Relationship Id="rId4" Type="http://schemas.openxmlformats.org/officeDocument/2006/relationships/slideLayout" Target="../slideLayouts/slideLayout257.xml"/><Relationship Id="rId9" Type="http://schemas.openxmlformats.org/officeDocument/2006/relationships/slideLayout" Target="../slideLayouts/slideLayout262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2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67.xml"/><Relationship Id="rId7" Type="http://schemas.openxmlformats.org/officeDocument/2006/relationships/slideLayout" Target="../slideLayouts/slideLayout271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66.xml"/><Relationship Id="rId1" Type="http://schemas.openxmlformats.org/officeDocument/2006/relationships/slideLayout" Target="../slideLayouts/slideLayout265.xml"/><Relationship Id="rId6" Type="http://schemas.openxmlformats.org/officeDocument/2006/relationships/slideLayout" Target="../slideLayouts/slideLayout270.xml"/><Relationship Id="rId11" Type="http://schemas.openxmlformats.org/officeDocument/2006/relationships/slideLayout" Target="../slideLayouts/slideLayout275.xml"/><Relationship Id="rId5" Type="http://schemas.openxmlformats.org/officeDocument/2006/relationships/slideLayout" Target="../slideLayouts/slideLayout269.xml"/><Relationship Id="rId10" Type="http://schemas.openxmlformats.org/officeDocument/2006/relationships/slideLayout" Target="../slideLayouts/slideLayout274.xml"/><Relationship Id="rId4" Type="http://schemas.openxmlformats.org/officeDocument/2006/relationships/slideLayout" Target="../slideLayouts/slideLayout268.xml"/><Relationship Id="rId9" Type="http://schemas.openxmlformats.org/officeDocument/2006/relationships/slideLayout" Target="../slideLayouts/slideLayout273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3.xml"/><Relationship Id="rId3" Type="http://schemas.openxmlformats.org/officeDocument/2006/relationships/slideLayout" Target="../slideLayouts/slideLayout278.xml"/><Relationship Id="rId7" Type="http://schemas.openxmlformats.org/officeDocument/2006/relationships/slideLayout" Target="../slideLayouts/slideLayout282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77.xml"/><Relationship Id="rId1" Type="http://schemas.openxmlformats.org/officeDocument/2006/relationships/slideLayout" Target="../slideLayouts/slideLayout276.xml"/><Relationship Id="rId6" Type="http://schemas.openxmlformats.org/officeDocument/2006/relationships/slideLayout" Target="../slideLayouts/slideLayout281.xml"/><Relationship Id="rId11" Type="http://schemas.openxmlformats.org/officeDocument/2006/relationships/slideLayout" Target="../slideLayouts/slideLayout286.xml"/><Relationship Id="rId5" Type="http://schemas.openxmlformats.org/officeDocument/2006/relationships/slideLayout" Target="../slideLayouts/slideLayout280.xml"/><Relationship Id="rId10" Type="http://schemas.openxmlformats.org/officeDocument/2006/relationships/slideLayout" Target="../slideLayouts/slideLayout285.xml"/><Relationship Id="rId4" Type="http://schemas.openxmlformats.org/officeDocument/2006/relationships/slideLayout" Target="../slideLayouts/slideLayout279.xml"/><Relationship Id="rId9" Type="http://schemas.openxmlformats.org/officeDocument/2006/relationships/slideLayout" Target="../slideLayouts/slideLayout284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4.xml"/><Relationship Id="rId13" Type="http://schemas.openxmlformats.org/officeDocument/2006/relationships/image" Target="../media/image13.jpeg"/><Relationship Id="rId3" Type="http://schemas.openxmlformats.org/officeDocument/2006/relationships/slideLayout" Target="../slideLayouts/slideLayout289.xml"/><Relationship Id="rId7" Type="http://schemas.openxmlformats.org/officeDocument/2006/relationships/slideLayout" Target="../slideLayouts/slideLayout293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88.xml"/><Relationship Id="rId1" Type="http://schemas.openxmlformats.org/officeDocument/2006/relationships/slideLayout" Target="../slideLayouts/slideLayout287.xml"/><Relationship Id="rId6" Type="http://schemas.openxmlformats.org/officeDocument/2006/relationships/slideLayout" Target="../slideLayouts/slideLayout292.xml"/><Relationship Id="rId11" Type="http://schemas.openxmlformats.org/officeDocument/2006/relationships/slideLayout" Target="../slideLayouts/slideLayout297.xml"/><Relationship Id="rId5" Type="http://schemas.openxmlformats.org/officeDocument/2006/relationships/slideLayout" Target="../slideLayouts/slideLayout291.xml"/><Relationship Id="rId10" Type="http://schemas.openxmlformats.org/officeDocument/2006/relationships/slideLayout" Target="../slideLayouts/slideLayout296.xml"/><Relationship Id="rId4" Type="http://schemas.openxmlformats.org/officeDocument/2006/relationships/slideLayout" Target="../slideLayouts/slideLayout290.xml"/><Relationship Id="rId9" Type="http://schemas.openxmlformats.org/officeDocument/2006/relationships/slideLayout" Target="../slideLayouts/slideLayout295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5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300.xml"/><Relationship Id="rId7" Type="http://schemas.openxmlformats.org/officeDocument/2006/relationships/slideLayout" Target="../slideLayouts/slideLayout304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299.xml"/><Relationship Id="rId1" Type="http://schemas.openxmlformats.org/officeDocument/2006/relationships/slideLayout" Target="../slideLayouts/slideLayout298.xml"/><Relationship Id="rId6" Type="http://schemas.openxmlformats.org/officeDocument/2006/relationships/slideLayout" Target="../slideLayouts/slideLayout303.xml"/><Relationship Id="rId11" Type="http://schemas.openxmlformats.org/officeDocument/2006/relationships/slideLayout" Target="../slideLayouts/slideLayout308.xml"/><Relationship Id="rId5" Type="http://schemas.openxmlformats.org/officeDocument/2006/relationships/slideLayout" Target="../slideLayouts/slideLayout302.xml"/><Relationship Id="rId10" Type="http://schemas.openxmlformats.org/officeDocument/2006/relationships/slideLayout" Target="../slideLayouts/slideLayout307.xml"/><Relationship Id="rId4" Type="http://schemas.openxmlformats.org/officeDocument/2006/relationships/slideLayout" Target="../slideLayouts/slideLayout301.xml"/><Relationship Id="rId9" Type="http://schemas.openxmlformats.org/officeDocument/2006/relationships/slideLayout" Target="../slideLayouts/slideLayout306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6.xml"/><Relationship Id="rId13" Type="http://schemas.openxmlformats.org/officeDocument/2006/relationships/image" Target="../media/image16.jpeg"/><Relationship Id="rId3" Type="http://schemas.openxmlformats.org/officeDocument/2006/relationships/slideLayout" Target="../slideLayouts/slideLayout311.xml"/><Relationship Id="rId7" Type="http://schemas.openxmlformats.org/officeDocument/2006/relationships/slideLayout" Target="../slideLayouts/slideLayout315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310.xml"/><Relationship Id="rId1" Type="http://schemas.openxmlformats.org/officeDocument/2006/relationships/slideLayout" Target="../slideLayouts/slideLayout309.xml"/><Relationship Id="rId6" Type="http://schemas.openxmlformats.org/officeDocument/2006/relationships/slideLayout" Target="../slideLayouts/slideLayout314.xml"/><Relationship Id="rId11" Type="http://schemas.openxmlformats.org/officeDocument/2006/relationships/slideLayout" Target="../slideLayouts/slideLayout319.xml"/><Relationship Id="rId5" Type="http://schemas.openxmlformats.org/officeDocument/2006/relationships/slideLayout" Target="../slideLayouts/slideLayout313.xml"/><Relationship Id="rId10" Type="http://schemas.openxmlformats.org/officeDocument/2006/relationships/slideLayout" Target="../slideLayouts/slideLayout318.xml"/><Relationship Id="rId4" Type="http://schemas.openxmlformats.org/officeDocument/2006/relationships/slideLayout" Target="../slideLayouts/slideLayout312.xml"/><Relationship Id="rId9" Type="http://schemas.openxmlformats.org/officeDocument/2006/relationships/slideLayout" Target="../slideLayouts/slideLayout3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7.xml"/><Relationship Id="rId13" Type="http://schemas.openxmlformats.org/officeDocument/2006/relationships/slideLayout" Target="../slideLayouts/slideLayout332.xml"/><Relationship Id="rId18" Type="http://schemas.openxmlformats.org/officeDocument/2006/relationships/slideLayout" Target="../slideLayouts/slideLayout337.xml"/><Relationship Id="rId3" Type="http://schemas.openxmlformats.org/officeDocument/2006/relationships/slideLayout" Target="../slideLayouts/slideLayout322.xml"/><Relationship Id="rId7" Type="http://schemas.openxmlformats.org/officeDocument/2006/relationships/slideLayout" Target="../slideLayouts/slideLayout326.xml"/><Relationship Id="rId12" Type="http://schemas.openxmlformats.org/officeDocument/2006/relationships/slideLayout" Target="../slideLayouts/slideLayout331.xml"/><Relationship Id="rId17" Type="http://schemas.openxmlformats.org/officeDocument/2006/relationships/slideLayout" Target="../slideLayouts/slideLayout336.xml"/><Relationship Id="rId2" Type="http://schemas.openxmlformats.org/officeDocument/2006/relationships/slideLayout" Target="../slideLayouts/slideLayout321.xml"/><Relationship Id="rId16" Type="http://schemas.openxmlformats.org/officeDocument/2006/relationships/slideLayout" Target="../slideLayouts/slideLayout335.xml"/><Relationship Id="rId1" Type="http://schemas.openxmlformats.org/officeDocument/2006/relationships/slideLayout" Target="../slideLayouts/slideLayout320.xml"/><Relationship Id="rId6" Type="http://schemas.openxmlformats.org/officeDocument/2006/relationships/slideLayout" Target="../slideLayouts/slideLayout325.xml"/><Relationship Id="rId11" Type="http://schemas.openxmlformats.org/officeDocument/2006/relationships/slideLayout" Target="../slideLayouts/slideLayout330.xml"/><Relationship Id="rId5" Type="http://schemas.openxmlformats.org/officeDocument/2006/relationships/slideLayout" Target="../slideLayouts/slideLayout324.xml"/><Relationship Id="rId15" Type="http://schemas.openxmlformats.org/officeDocument/2006/relationships/slideLayout" Target="../slideLayouts/slideLayout334.xml"/><Relationship Id="rId10" Type="http://schemas.openxmlformats.org/officeDocument/2006/relationships/slideLayout" Target="../slideLayouts/slideLayout329.xml"/><Relationship Id="rId19" Type="http://schemas.openxmlformats.org/officeDocument/2006/relationships/theme" Target="../theme/theme30.xml"/><Relationship Id="rId4" Type="http://schemas.openxmlformats.org/officeDocument/2006/relationships/slideLayout" Target="../slideLayouts/slideLayout323.xml"/><Relationship Id="rId9" Type="http://schemas.openxmlformats.org/officeDocument/2006/relationships/slideLayout" Target="../slideLayouts/slideLayout328.xml"/><Relationship Id="rId14" Type="http://schemas.openxmlformats.org/officeDocument/2006/relationships/slideLayout" Target="../slideLayouts/slideLayout333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5.xml"/><Relationship Id="rId3" Type="http://schemas.openxmlformats.org/officeDocument/2006/relationships/slideLayout" Target="../slideLayouts/slideLayout340.xml"/><Relationship Id="rId7" Type="http://schemas.openxmlformats.org/officeDocument/2006/relationships/slideLayout" Target="../slideLayouts/slideLayout344.xml"/><Relationship Id="rId12" Type="http://schemas.openxmlformats.org/officeDocument/2006/relationships/theme" Target="../theme/theme31.xml"/><Relationship Id="rId2" Type="http://schemas.openxmlformats.org/officeDocument/2006/relationships/slideLayout" Target="../slideLayouts/slideLayout339.xml"/><Relationship Id="rId1" Type="http://schemas.openxmlformats.org/officeDocument/2006/relationships/slideLayout" Target="../slideLayouts/slideLayout338.xml"/><Relationship Id="rId6" Type="http://schemas.openxmlformats.org/officeDocument/2006/relationships/slideLayout" Target="../slideLayouts/slideLayout343.xml"/><Relationship Id="rId11" Type="http://schemas.openxmlformats.org/officeDocument/2006/relationships/slideLayout" Target="../slideLayouts/slideLayout348.xml"/><Relationship Id="rId5" Type="http://schemas.openxmlformats.org/officeDocument/2006/relationships/slideLayout" Target="../slideLayouts/slideLayout342.xml"/><Relationship Id="rId10" Type="http://schemas.openxmlformats.org/officeDocument/2006/relationships/slideLayout" Target="../slideLayouts/slideLayout347.xml"/><Relationship Id="rId4" Type="http://schemas.openxmlformats.org/officeDocument/2006/relationships/slideLayout" Target="../slideLayouts/slideLayout341.xml"/><Relationship Id="rId9" Type="http://schemas.openxmlformats.org/officeDocument/2006/relationships/slideLayout" Target="../slideLayouts/slideLayout346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6.xml"/><Relationship Id="rId3" Type="http://schemas.openxmlformats.org/officeDocument/2006/relationships/slideLayout" Target="../slideLayouts/slideLayout351.xml"/><Relationship Id="rId7" Type="http://schemas.openxmlformats.org/officeDocument/2006/relationships/slideLayout" Target="../slideLayouts/slideLayout355.xml"/><Relationship Id="rId12" Type="http://schemas.openxmlformats.org/officeDocument/2006/relationships/theme" Target="../theme/theme32.xml"/><Relationship Id="rId2" Type="http://schemas.openxmlformats.org/officeDocument/2006/relationships/slideLayout" Target="../slideLayouts/slideLayout350.xml"/><Relationship Id="rId1" Type="http://schemas.openxmlformats.org/officeDocument/2006/relationships/slideLayout" Target="../slideLayouts/slideLayout349.xml"/><Relationship Id="rId6" Type="http://schemas.openxmlformats.org/officeDocument/2006/relationships/slideLayout" Target="../slideLayouts/slideLayout354.xml"/><Relationship Id="rId11" Type="http://schemas.openxmlformats.org/officeDocument/2006/relationships/slideLayout" Target="../slideLayouts/slideLayout359.xml"/><Relationship Id="rId5" Type="http://schemas.openxmlformats.org/officeDocument/2006/relationships/slideLayout" Target="../slideLayouts/slideLayout353.xml"/><Relationship Id="rId10" Type="http://schemas.openxmlformats.org/officeDocument/2006/relationships/slideLayout" Target="../slideLayouts/slideLayout358.xml"/><Relationship Id="rId4" Type="http://schemas.openxmlformats.org/officeDocument/2006/relationships/slideLayout" Target="../slideLayouts/slideLayout352.xml"/><Relationship Id="rId9" Type="http://schemas.openxmlformats.org/officeDocument/2006/relationships/slideLayout" Target="../slideLayouts/slideLayout357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7.xml"/><Relationship Id="rId13" Type="http://schemas.openxmlformats.org/officeDocument/2006/relationships/image" Target="../media/image20.jpeg"/><Relationship Id="rId3" Type="http://schemas.openxmlformats.org/officeDocument/2006/relationships/slideLayout" Target="../slideLayouts/slideLayout362.xml"/><Relationship Id="rId7" Type="http://schemas.openxmlformats.org/officeDocument/2006/relationships/slideLayout" Target="../slideLayouts/slideLayout366.xml"/><Relationship Id="rId12" Type="http://schemas.openxmlformats.org/officeDocument/2006/relationships/theme" Target="../theme/theme33.xml"/><Relationship Id="rId2" Type="http://schemas.openxmlformats.org/officeDocument/2006/relationships/slideLayout" Target="../slideLayouts/slideLayout361.xml"/><Relationship Id="rId1" Type="http://schemas.openxmlformats.org/officeDocument/2006/relationships/slideLayout" Target="../slideLayouts/slideLayout360.xml"/><Relationship Id="rId6" Type="http://schemas.openxmlformats.org/officeDocument/2006/relationships/slideLayout" Target="../slideLayouts/slideLayout365.xml"/><Relationship Id="rId11" Type="http://schemas.openxmlformats.org/officeDocument/2006/relationships/slideLayout" Target="../slideLayouts/slideLayout370.xml"/><Relationship Id="rId5" Type="http://schemas.openxmlformats.org/officeDocument/2006/relationships/slideLayout" Target="../slideLayouts/slideLayout364.xml"/><Relationship Id="rId10" Type="http://schemas.openxmlformats.org/officeDocument/2006/relationships/slideLayout" Target="../slideLayouts/slideLayout369.xml"/><Relationship Id="rId4" Type="http://schemas.openxmlformats.org/officeDocument/2006/relationships/slideLayout" Target="../slideLayouts/slideLayout363.xml"/><Relationship Id="rId9" Type="http://schemas.openxmlformats.org/officeDocument/2006/relationships/slideLayout" Target="../slideLayouts/slideLayout368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8.xml"/><Relationship Id="rId13" Type="http://schemas.openxmlformats.org/officeDocument/2006/relationships/slideLayout" Target="../slideLayouts/slideLayout383.xml"/><Relationship Id="rId18" Type="http://schemas.openxmlformats.org/officeDocument/2006/relationships/slideLayout" Target="../slideLayouts/slideLayout388.xml"/><Relationship Id="rId3" Type="http://schemas.openxmlformats.org/officeDocument/2006/relationships/slideLayout" Target="../slideLayouts/slideLayout373.xml"/><Relationship Id="rId7" Type="http://schemas.openxmlformats.org/officeDocument/2006/relationships/slideLayout" Target="../slideLayouts/slideLayout377.xml"/><Relationship Id="rId12" Type="http://schemas.openxmlformats.org/officeDocument/2006/relationships/slideLayout" Target="../slideLayouts/slideLayout382.xml"/><Relationship Id="rId17" Type="http://schemas.openxmlformats.org/officeDocument/2006/relationships/slideLayout" Target="../slideLayouts/slideLayout387.xml"/><Relationship Id="rId2" Type="http://schemas.openxmlformats.org/officeDocument/2006/relationships/slideLayout" Target="../slideLayouts/slideLayout372.xml"/><Relationship Id="rId16" Type="http://schemas.openxmlformats.org/officeDocument/2006/relationships/slideLayout" Target="../slideLayouts/slideLayout386.xml"/><Relationship Id="rId1" Type="http://schemas.openxmlformats.org/officeDocument/2006/relationships/slideLayout" Target="../slideLayouts/slideLayout371.xml"/><Relationship Id="rId6" Type="http://schemas.openxmlformats.org/officeDocument/2006/relationships/slideLayout" Target="../slideLayouts/slideLayout376.xml"/><Relationship Id="rId11" Type="http://schemas.openxmlformats.org/officeDocument/2006/relationships/slideLayout" Target="../slideLayouts/slideLayout381.xml"/><Relationship Id="rId5" Type="http://schemas.openxmlformats.org/officeDocument/2006/relationships/slideLayout" Target="../slideLayouts/slideLayout375.xml"/><Relationship Id="rId15" Type="http://schemas.openxmlformats.org/officeDocument/2006/relationships/slideLayout" Target="../slideLayouts/slideLayout385.xml"/><Relationship Id="rId10" Type="http://schemas.openxmlformats.org/officeDocument/2006/relationships/slideLayout" Target="../slideLayouts/slideLayout380.xml"/><Relationship Id="rId19" Type="http://schemas.openxmlformats.org/officeDocument/2006/relationships/theme" Target="../theme/theme34.xml"/><Relationship Id="rId4" Type="http://schemas.openxmlformats.org/officeDocument/2006/relationships/slideLayout" Target="../slideLayouts/slideLayout374.xml"/><Relationship Id="rId9" Type="http://schemas.openxmlformats.org/officeDocument/2006/relationships/slideLayout" Target="../slideLayouts/slideLayout379.xml"/><Relationship Id="rId14" Type="http://schemas.openxmlformats.org/officeDocument/2006/relationships/slideLayout" Target="../slideLayouts/slideLayout384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6.xml"/><Relationship Id="rId13" Type="http://schemas.openxmlformats.org/officeDocument/2006/relationships/image" Target="../media/image23.jpeg"/><Relationship Id="rId3" Type="http://schemas.openxmlformats.org/officeDocument/2006/relationships/slideLayout" Target="../slideLayouts/slideLayout391.xml"/><Relationship Id="rId7" Type="http://schemas.openxmlformats.org/officeDocument/2006/relationships/slideLayout" Target="../slideLayouts/slideLayout395.xml"/><Relationship Id="rId12" Type="http://schemas.openxmlformats.org/officeDocument/2006/relationships/theme" Target="../theme/theme35.xml"/><Relationship Id="rId2" Type="http://schemas.openxmlformats.org/officeDocument/2006/relationships/slideLayout" Target="../slideLayouts/slideLayout390.xml"/><Relationship Id="rId1" Type="http://schemas.openxmlformats.org/officeDocument/2006/relationships/slideLayout" Target="../slideLayouts/slideLayout389.xml"/><Relationship Id="rId6" Type="http://schemas.openxmlformats.org/officeDocument/2006/relationships/slideLayout" Target="../slideLayouts/slideLayout394.xml"/><Relationship Id="rId11" Type="http://schemas.openxmlformats.org/officeDocument/2006/relationships/slideLayout" Target="../slideLayouts/slideLayout399.xml"/><Relationship Id="rId5" Type="http://schemas.openxmlformats.org/officeDocument/2006/relationships/slideLayout" Target="../slideLayouts/slideLayout393.xml"/><Relationship Id="rId10" Type="http://schemas.openxmlformats.org/officeDocument/2006/relationships/slideLayout" Target="../slideLayouts/slideLayout398.xml"/><Relationship Id="rId4" Type="http://schemas.openxmlformats.org/officeDocument/2006/relationships/slideLayout" Target="../slideLayouts/slideLayout392.xml"/><Relationship Id="rId9" Type="http://schemas.openxmlformats.org/officeDocument/2006/relationships/slideLayout" Target="../slideLayouts/slideLayout397.xml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7.xml"/><Relationship Id="rId13" Type="http://schemas.openxmlformats.org/officeDocument/2006/relationships/image" Target="../media/image27.jpeg"/><Relationship Id="rId3" Type="http://schemas.openxmlformats.org/officeDocument/2006/relationships/slideLayout" Target="../slideLayouts/slideLayout402.xml"/><Relationship Id="rId7" Type="http://schemas.openxmlformats.org/officeDocument/2006/relationships/slideLayout" Target="../slideLayouts/slideLayout406.xml"/><Relationship Id="rId12" Type="http://schemas.openxmlformats.org/officeDocument/2006/relationships/theme" Target="../theme/theme36.xml"/><Relationship Id="rId2" Type="http://schemas.openxmlformats.org/officeDocument/2006/relationships/slideLayout" Target="../slideLayouts/slideLayout401.xml"/><Relationship Id="rId1" Type="http://schemas.openxmlformats.org/officeDocument/2006/relationships/slideLayout" Target="../slideLayouts/slideLayout400.xml"/><Relationship Id="rId6" Type="http://schemas.openxmlformats.org/officeDocument/2006/relationships/slideLayout" Target="../slideLayouts/slideLayout405.xml"/><Relationship Id="rId11" Type="http://schemas.openxmlformats.org/officeDocument/2006/relationships/slideLayout" Target="../slideLayouts/slideLayout410.xml"/><Relationship Id="rId5" Type="http://schemas.openxmlformats.org/officeDocument/2006/relationships/slideLayout" Target="../slideLayouts/slideLayout404.xml"/><Relationship Id="rId10" Type="http://schemas.openxmlformats.org/officeDocument/2006/relationships/slideLayout" Target="../slideLayouts/slideLayout409.xml"/><Relationship Id="rId4" Type="http://schemas.openxmlformats.org/officeDocument/2006/relationships/slideLayout" Target="../slideLayouts/slideLayout403.xml"/><Relationship Id="rId9" Type="http://schemas.openxmlformats.org/officeDocument/2006/relationships/slideLayout" Target="../slideLayouts/slideLayout408.xml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8.xml"/><Relationship Id="rId13" Type="http://schemas.openxmlformats.org/officeDocument/2006/relationships/image" Target="../media/image28.jpeg"/><Relationship Id="rId3" Type="http://schemas.openxmlformats.org/officeDocument/2006/relationships/slideLayout" Target="../slideLayouts/slideLayout413.xml"/><Relationship Id="rId7" Type="http://schemas.openxmlformats.org/officeDocument/2006/relationships/slideLayout" Target="../slideLayouts/slideLayout417.xml"/><Relationship Id="rId12" Type="http://schemas.openxmlformats.org/officeDocument/2006/relationships/theme" Target="../theme/theme37.xml"/><Relationship Id="rId2" Type="http://schemas.openxmlformats.org/officeDocument/2006/relationships/slideLayout" Target="../slideLayouts/slideLayout412.xml"/><Relationship Id="rId1" Type="http://schemas.openxmlformats.org/officeDocument/2006/relationships/slideLayout" Target="../slideLayouts/slideLayout411.xml"/><Relationship Id="rId6" Type="http://schemas.openxmlformats.org/officeDocument/2006/relationships/slideLayout" Target="../slideLayouts/slideLayout416.xml"/><Relationship Id="rId11" Type="http://schemas.openxmlformats.org/officeDocument/2006/relationships/slideLayout" Target="../slideLayouts/slideLayout421.xml"/><Relationship Id="rId5" Type="http://schemas.openxmlformats.org/officeDocument/2006/relationships/slideLayout" Target="../slideLayouts/slideLayout415.xml"/><Relationship Id="rId10" Type="http://schemas.openxmlformats.org/officeDocument/2006/relationships/slideLayout" Target="../slideLayouts/slideLayout420.xml"/><Relationship Id="rId4" Type="http://schemas.openxmlformats.org/officeDocument/2006/relationships/slideLayout" Target="../slideLayouts/slideLayout414.xml"/><Relationship Id="rId9" Type="http://schemas.openxmlformats.org/officeDocument/2006/relationships/slideLayout" Target="../slideLayouts/slideLayout419.xml"/></Relationships>
</file>

<file path=ppt/slideMasters/_rels/slideMaster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9.xml"/><Relationship Id="rId13" Type="http://schemas.openxmlformats.org/officeDocument/2006/relationships/image" Target="../media/image13.jpeg"/><Relationship Id="rId3" Type="http://schemas.openxmlformats.org/officeDocument/2006/relationships/slideLayout" Target="../slideLayouts/slideLayout424.xml"/><Relationship Id="rId7" Type="http://schemas.openxmlformats.org/officeDocument/2006/relationships/slideLayout" Target="../slideLayouts/slideLayout428.xml"/><Relationship Id="rId12" Type="http://schemas.openxmlformats.org/officeDocument/2006/relationships/theme" Target="../theme/theme38.xml"/><Relationship Id="rId2" Type="http://schemas.openxmlformats.org/officeDocument/2006/relationships/slideLayout" Target="../slideLayouts/slideLayout423.xml"/><Relationship Id="rId1" Type="http://schemas.openxmlformats.org/officeDocument/2006/relationships/slideLayout" Target="../slideLayouts/slideLayout422.xml"/><Relationship Id="rId6" Type="http://schemas.openxmlformats.org/officeDocument/2006/relationships/slideLayout" Target="../slideLayouts/slideLayout427.xml"/><Relationship Id="rId11" Type="http://schemas.openxmlformats.org/officeDocument/2006/relationships/slideLayout" Target="../slideLayouts/slideLayout432.xml"/><Relationship Id="rId5" Type="http://schemas.openxmlformats.org/officeDocument/2006/relationships/slideLayout" Target="../slideLayouts/slideLayout426.xml"/><Relationship Id="rId10" Type="http://schemas.openxmlformats.org/officeDocument/2006/relationships/slideLayout" Target="../slideLayouts/slideLayout431.xml"/><Relationship Id="rId4" Type="http://schemas.openxmlformats.org/officeDocument/2006/relationships/slideLayout" Target="../slideLayouts/slideLayout425.xml"/><Relationship Id="rId9" Type="http://schemas.openxmlformats.org/officeDocument/2006/relationships/slideLayout" Target="../slideLayouts/slideLayout430.xml"/></Relationships>
</file>

<file path=ppt/slideMasters/_rels/slideMaster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0.xml"/><Relationship Id="rId3" Type="http://schemas.openxmlformats.org/officeDocument/2006/relationships/slideLayout" Target="../slideLayouts/slideLayout435.xml"/><Relationship Id="rId7" Type="http://schemas.openxmlformats.org/officeDocument/2006/relationships/slideLayout" Target="../slideLayouts/slideLayout439.xml"/><Relationship Id="rId12" Type="http://schemas.openxmlformats.org/officeDocument/2006/relationships/theme" Target="../theme/theme39.xml"/><Relationship Id="rId2" Type="http://schemas.openxmlformats.org/officeDocument/2006/relationships/slideLayout" Target="../slideLayouts/slideLayout434.xml"/><Relationship Id="rId1" Type="http://schemas.openxmlformats.org/officeDocument/2006/relationships/slideLayout" Target="../slideLayouts/slideLayout433.xml"/><Relationship Id="rId6" Type="http://schemas.openxmlformats.org/officeDocument/2006/relationships/slideLayout" Target="../slideLayouts/slideLayout438.xml"/><Relationship Id="rId11" Type="http://schemas.openxmlformats.org/officeDocument/2006/relationships/slideLayout" Target="../slideLayouts/slideLayout443.xml"/><Relationship Id="rId5" Type="http://schemas.openxmlformats.org/officeDocument/2006/relationships/slideLayout" Target="../slideLayouts/slideLayout437.xml"/><Relationship Id="rId10" Type="http://schemas.openxmlformats.org/officeDocument/2006/relationships/slideLayout" Target="../slideLayouts/slideLayout442.xml"/><Relationship Id="rId4" Type="http://schemas.openxmlformats.org/officeDocument/2006/relationships/slideLayout" Target="../slideLayouts/slideLayout436.xml"/><Relationship Id="rId9" Type="http://schemas.openxmlformats.org/officeDocument/2006/relationships/slideLayout" Target="../slideLayouts/slideLayout4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1.xml"/><Relationship Id="rId3" Type="http://schemas.openxmlformats.org/officeDocument/2006/relationships/slideLayout" Target="../slideLayouts/slideLayout446.xml"/><Relationship Id="rId7" Type="http://schemas.openxmlformats.org/officeDocument/2006/relationships/slideLayout" Target="../slideLayouts/slideLayout450.xml"/><Relationship Id="rId12" Type="http://schemas.openxmlformats.org/officeDocument/2006/relationships/theme" Target="../theme/theme40.xml"/><Relationship Id="rId2" Type="http://schemas.openxmlformats.org/officeDocument/2006/relationships/slideLayout" Target="../slideLayouts/slideLayout445.xml"/><Relationship Id="rId1" Type="http://schemas.openxmlformats.org/officeDocument/2006/relationships/slideLayout" Target="../slideLayouts/slideLayout444.xml"/><Relationship Id="rId6" Type="http://schemas.openxmlformats.org/officeDocument/2006/relationships/slideLayout" Target="../slideLayouts/slideLayout449.xml"/><Relationship Id="rId11" Type="http://schemas.openxmlformats.org/officeDocument/2006/relationships/slideLayout" Target="../slideLayouts/slideLayout454.xml"/><Relationship Id="rId5" Type="http://schemas.openxmlformats.org/officeDocument/2006/relationships/slideLayout" Target="../slideLayouts/slideLayout448.xml"/><Relationship Id="rId10" Type="http://schemas.openxmlformats.org/officeDocument/2006/relationships/slideLayout" Target="../slideLayouts/slideLayout453.xml"/><Relationship Id="rId4" Type="http://schemas.openxmlformats.org/officeDocument/2006/relationships/slideLayout" Target="../slideLayouts/slideLayout447.xml"/><Relationship Id="rId9" Type="http://schemas.openxmlformats.org/officeDocument/2006/relationships/slideLayout" Target="../slideLayouts/slideLayout452.xml"/></Relationships>
</file>

<file path=ppt/slideMasters/_rels/slideMaster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2.xml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3" Type="http://schemas.openxmlformats.org/officeDocument/2006/relationships/slideLayout" Target="../slideLayouts/slideLayout457.xml"/><Relationship Id="rId7" Type="http://schemas.openxmlformats.org/officeDocument/2006/relationships/slideLayout" Target="../slideLayouts/slideLayout461.xml"/><Relationship Id="rId12" Type="http://schemas.openxmlformats.org/officeDocument/2006/relationships/theme" Target="../theme/theme41.xml"/><Relationship Id="rId17" Type="http://schemas.openxmlformats.org/officeDocument/2006/relationships/image" Target="../media/image38.png"/><Relationship Id="rId2" Type="http://schemas.openxmlformats.org/officeDocument/2006/relationships/slideLayout" Target="../slideLayouts/slideLayout456.xml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455.xml"/><Relationship Id="rId6" Type="http://schemas.openxmlformats.org/officeDocument/2006/relationships/slideLayout" Target="../slideLayouts/slideLayout460.xml"/><Relationship Id="rId11" Type="http://schemas.openxmlformats.org/officeDocument/2006/relationships/slideLayout" Target="../slideLayouts/slideLayout465.xml"/><Relationship Id="rId5" Type="http://schemas.openxmlformats.org/officeDocument/2006/relationships/slideLayout" Target="../slideLayouts/slideLayout459.xml"/><Relationship Id="rId15" Type="http://schemas.openxmlformats.org/officeDocument/2006/relationships/image" Target="../media/image36.png"/><Relationship Id="rId10" Type="http://schemas.openxmlformats.org/officeDocument/2006/relationships/slideLayout" Target="../slideLayouts/slideLayout464.xml"/><Relationship Id="rId19" Type="http://schemas.openxmlformats.org/officeDocument/2006/relationships/image" Target="../media/image40.png"/><Relationship Id="rId4" Type="http://schemas.openxmlformats.org/officeDocument/2006/relationships/slideLayout" Target="../slideLayouts/slideLayout458.xml"/><Relationship Id="rId9" Type="http://schemas.openxmlformats.org/officeDocument/2006/relationships/slideLayout" Target="../slideLayouts/slideLayout463.xml"/><Relationship Id="rId14" Type="http://schemas.openxmlformats.org/officeDocument/2006/relationships/image" Target="../media/image35.png"/></Relationships>
</file>

<file path=ppt/slideMasters/_rels/slideMaster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3.xml"/><Relationship Id="rId13" Type="http://schemas.openxmlformats.org/officeDocument/2006/relationships/image" Target="../media/image42.png"/><Relationship Id="rId3" Type="http://schemas.openxmlformats.org/officeDocument/2006/relationships/slideLayout" Target="../slideLayouts/slideLayout468.xml"/><Relationship Id="rId7" Type="http://schemas.openxmlformats.org/officeDocument/2006/relationships/slideLayout" Target="../slideLayouts/slideLayout472.xml"/><Relationship Id="rId12" Type="http://schemas.openxmlformats.org/officeDocument/2006/relationships/theme" Target="../theme/theme42.xml"/><Relationship Id="rId2" Type="http://schemas.openxmlformats.org/officeDocument/2006/relationships/slideLayout" Target="../slideLayouts/slideLayout467.xml"/><Relationship Id="rId1" Type="http://schemas.openxmlformats.org/officeDocument/2006/relationships/slideLayout" Target="../slideLayouts/slideLayout466.xml"/><Relationship Id="rId6" Type="http://schemas.openxmlformats.org/officeDocument/2006/relationships/slideLayout" Target="../slideLayouts/slideLayout471.xml"/><Relationship Id="rId11" Type="http://schemas.openxmlformats.org/officeDocument/2006/relationships/slideLayout" Target="../slideLayouts/slideLayout476.xml"/><Relationship Id="rId5" Type="http://schemas.openxmlformats.org/officeDocument/2006/relationships/slideLayout" Target="../slideLayouts/slideLayout470.xml"/><Relationship Id="rId10" Type="http://schemas.openxmlformats.org/officeDocument/2006/relationships/slideLayout" Target="../slideLayouts/slideLayout475.xml"/><Relationship Id="rId4" Type="http://schemas.openxmlformats.org/officeDocument/2006/relationships/slideLayout" Target="../slideLayouts/slideLayout469.xml"/><Relationship Id="rId9" Type="http://schemas.openxmlformats.org/officeDocument/2006/relationships/slideLayout" Target="../slideLayouts/slideLayout474.xml"/></Relationships>
</file>

<file path=ppt/slideMasters/_rels/slideMaster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4.xml"/><Relationship Id="rId3" Type="http://schemas.openxmlformats.org/officeDocument/2006/relationships/slideLayout" Target="../slideLayouts/slideLayout479.xml"/><Relationship Id="rId7" Type="http://schemas.openxmlformats.org/officeDocument/2006/relationships/slideLayout" Target="../slideLayouts/slideLayout483.xml"/><Relationship Id="rId12" Type="http://schemas.openxmlformats.org/officeDocument/2006/relationships/theme" Target="../theme/theme43.xml"/><Relationship Id="rId2" Type="http://schemas.openxmlformats.org/officeDocument/2006/relationships/slideLayout" Target="../slideLayouts/slideLayout478.xml"/><Relationship Id="rId1" Type="http://schemas.openxmlformats.org/officeDocument/2006/relationships/slideLayout" Target="../slideLayouts/slideLayout477.xml"/><Relationship Id="rId6" Type="http://schemas.openxmlformats.org/officeDocument/2006/relationships/slideLayout" Target="../slideLayouts/slideLayout482.xml"/><Relationship Id="rId11" Type="http://schemas.openxmlformats.org/officeDocument/2006/relationships/slideLayout" Target="../slideLayouts/slideLayout487.xml"/><Relationship Id="rId5" Type="http://schemas.openxmlformats.org/officeDocument/2006/relationships/slideLayout" Target="../slideLayouts/slideLayout481.xml"/><Relationship Id="rId10" Type="http://schemas.openxmlformats.org/officeDocument/2006/relationships/slideLayout" Target="../slideLayouts/slideLayout486.xml"/><Relationship Id="rId4" Type="http://schemas.openxmlformats.org/officeDocument/2006/relationships/slideLayout" Target="../slideLayouts/slideLayout480.xml"/><Relationship Id="rId9" Type="http://schemas.openxmlformats.org/officeDocument/2006/relationships/slideLayout" Target="../slideLayouts/slideLayout485.xml"/></Relationships>
</file>

<file path=ppt/slideMasters/_rels/slideMaster4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5.xml"/><Relationship Id="rId3" Type="http://schemas.openxmlformats.org/officeDocument/2006/relationships/slideLayout" Target="../slideLayouts/slideLayout490.xml"/><Relationship Id="rId7" Type="http://schemas.openxmlformats.org/officeDocument/2006/relationships/slideLayout" Target="../slideLayouts/slideLayout494.xml"/><Relationship Id="rId12" Type="http://schemas.openxmlformats.org/officeDocument/2006/relationships/theme" Target="../theme/theme44.xml"/><Relationship Id="rId2" Type="http://schemas.openxmlformats.org/officeDocument/2006/relationships/slideLayout" Target="../slideLayouts/slideLayout489.xml"/><Relationship Id="rId1" Type="http://schemas.openxmlformats.org/officeDocument/2006/relationships/slideLayout" Target="../slideLayouts/slideLayout488.xml"/><Relationship Id="rId6" Type="http://schemas.openxmlformats.org/officeDocument/2006/relationships/slideLayout" Target="../slideLayouts/slideLayout493.xml"/><Relationship Id="rId11" Type="http://schemas.openxmlformats.org/officeDocument/2006/relationships/slideLayout" Target="../slideLayouts/slideLayout498.xml"/><Relationship Id="rId5" Type="http://schemas.openxmlformats.org/officeDocument/2006/relationships/slideLayout" Target="../slideLayouts/slideLayout492.xml"/><Relationship Id="rId10" Type="http://schemas.openxmlformats.org/officeDocument/2006/relationships/slideLayout" Target="../slideLayouts/slideLayout497.xml"/><Relationship Id="rId4" Type="http://schemas.openxmlformats.org/officeDocument/2006/relationships/slideLayout" Target="../slideLayouts/slideLayout491.xml"/><Relationship Id="rId9" Type="http://schemas.openxmlformats.org/officeDocument/2006/relationships/slideLayout" Target="../slideLayouts/slideLayout496.xml"/></Relationships>
</file>

<file path=ppt/slideMasters/_rels/slideMaster4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6.xml"/><Relationship Id="rId3" Type="http://schemas.openxmlformats.org/officeDocument/2006/relationships/slideLayout" Target="../slideLayouts/slideLayout501.xml"/><Relationship Id="rId7" Type="http://schemas.openxmlformats.org/officeDocument/2006/relationships/slideLayout" Target="../slideLayouts/slideLayout505.xml"/><Relationship Id="rId12" Type="http://schemas.openxmlformats.org/officeDocument/2006/relationships/theme" Target="../theme/theme45.xml"/><Relationship Id="rId2" Type="http://schemas.openxmlformats.org/officeDocument/2006/relationships/slideLayout" Target="../slideLayouts/slideLayout500.xml"/><Relationship Id="rId1" Type="http://schemas.openxmlformats.org/officeDocument/2006/relationships/slideLayout" Target="../slideLayouts/slideLayout499.xml"/><Relationship Id="rId6" Type="http://schemas.openxmlformats.org/officeDocument/2006/relationships/slideLayout" Target="../slideLayouts/slideLayout504.xml"/><Relationship Id="rId11" Type="http://schemas.openxmlformats.org/officeDocument/2006/relationships/slideLayout" Target="../slideLayouts/slideLayout509.xml"/><Relationship Id="rId5" Type="http://schemas.openxmlformats.org/officeDocument/2006/relationships/slideLayout" Target="../slideLayouts/slideLayout503.xml"/><Relationship Id="rId10" Type="http://schemas.openxmlformats.org/officeDocument/2006/relationships/slideLayout" Target="../slideLayouts/slideLayout508.xml"/><Relationship Id="rId4" Type="http://schemas.openxmlformats.org/officeDocument/2006/relationships/slideLayout" Target="../slideLayouts/slideLayout502.xml"/><Relationship Id="rId9" Type="http://schemas.openxmlformats.org/officeDocument/2006/relationships/slideLayout" Target="../slideLayouts/slideLayout507.xml"/></Relationships>
</file>

<file path=ppt/slideMasters/_rels/slideMaster4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7.xml"/><Relationship Id="rId3" Type="http://schemas.openxmlformats.org/officeDocument/2006/relationships/slideLayout" Target="../slideLayouts/slideLayout512.xml"/><Relationship Id="rId7" Type="http://schemas.openxmlformats.org/officeDocument/2006/relationships/slideLayout" Target="../slideLayouts/slideLayout516.xml"/><Relationship Id="rId12" Type="http://schemas.openxmlformats.org/officeDocument/2006/relationships/theme" Target="../theme/theme46.xml"/><Relationship Id="rId2" Type="http://schemas.openxmlformats.org/officeDocument/2006/relationships/slideLayout" Target="../slideLayouts/slideLayout511.xml"/><Relationship Id="rId1" Type="http://schemas.openxmlformats.org/officeDocument/2006/relationships/slideLayout" Target="../slideLayouts/slideLayout510.xml"/><Relationship Id="rId6" Type="http://schemas.openxmlformats.org/officeDocument/2006/relationships/slideLayout" Target="../slideLayouts/slideLayout515.xml"/><Relationship Id="rId11" Type="http://schemas.openxmlformats.org/officeDocument/2006/relationships/slideLayout" Target="../slideLayouts/slideLayout520.xml"/><Relationship Id="rId5" Type="http://schemas.openxmlformats.org/officeDocument/2006/relationships/slideLayout" Target="../slideLayouts/slideLayout514.xml"/><Relationship Id="rId10" Type="http://schemas.openxmlformats.org/officeDocument/2006/relationships/slideLayout" Target="../slideLayouts/slideLayout519.xml"/><Relationship Id="rId4" Type="http://schemas.openxmlformats.org/officeDocument/2006/relationships/slideLayout" Target="../slideLayouts/slideLayout513.xml"/><Relationship Id="rId9" Type="http://schemas.openxmlformats.org/officeDocument/2006/relationships/slideLayout" Target="../slideLayouts/slideLayout518.xml"/></Relationships>
</file>

<file path=ppt/slideMasters/_rels/slideMaster4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8.xml"/><Relationship Id="rId3" Type="http://schemas.openxmlformats.org/officeDocument/2006/relationships/slideLayout" Target="../slideLayouts/slideLayout523.xml"/><Relationship Id="rId7" Type="http://schemas.openxmlformats.org/officeDocument/2006/relationships/slideLayout" Target="../slideLayouts/slideLayout527.xml"/><Relationship Id="rId12" Type="http://schemas.openxmlformats.org/officeDocument/2006/relationships/theme" Target="../theme/theme47.xml"/><Relationship Id="rId2" Type="http://schemas.openxmlformats.org/officeDocument/2006/relationships/slideLayout" Target="../slideLayouts/slideLayout522.xml"/><Relationship Id="rId1" Type="http://schemas.openxmlformats.org/officeDocument/2006/relationships/slideLayout" Target="../slideLayouts/slideLayout521.xml"/><Relationship Id="rId6" Type="http://schemas.openxmlformats.org/officeDocument/2006/relationships/slideLayout" Target="../slideLayouts/slideLayout526.xml"/><Relationship Id="rId11" Type="http://schemas.openxmlformats.org/officeDocument/2006/relationships/slideLayout" Target="../slideLayouts/slideLayout531.xml"/><Relationship Id="rId5" Type="http://schemas.openxmlformats.org/officeDocument/2006/relationships/slideLayout" Target="../slideLayouts/slideLayout525.xml"/><Relationship Id="rId10" Type="http://schemas.openxmlformats.org/officeDocument/2006/relationships/slideLayout" Target="../slideLayouts/slideLayout530.xml"/><Relationship Id="rId4" Type="http://schemas.openxmlformats.org/officeDocument/2006/relationships/slideLayout" Target="../slideLayouts/slideLayout524.xml"/><Relationship Id="rId9" Type="http://schemas.openxmlformats.org/officeDocument/2006/relationships/slideLayout" Target="../slideLayouts/slideLayout529.xml"/></Relationships>
</file>

<file path=ppt/slideMasters/_rels/slideMaster4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9.xml"/><Relationship Id="rId3" Type="http://schemas.openxmlformats.org/officeDocument/2006/relationships/slideLayout" Target="../slideLayouts/slideLayout534.xml"/><Relationship Id="rId7" Type="http://schemas.openxmlformats.org/officeDocument/2006/relationships/slideLayout" Target="../slideLayouts/slideLayout538.xml"/><Relationship Id="rId12" Type="http://schemas.openxmlformats.org/officeDocument/2006/relationships/theme" Target="../theme/theme48.xml"/><Relationship Id="rId2" Type="http://schemas.openxmlformats.org/officeDocument/2006/relationships/slideLayout" Target="../slideLayouts/slideLayout533.xml"/><Relationship Id="rId1" Type="http://schemas.openxmlformats.org/officeDocument/2006/relationships/slideLayout" Target="../slideLayouts/slideLayout532.xml"/><Relationship Id="rId6" Type="http://schemas.openxmlformats.org/officeDocument/2006/relationships/slideLayout" Target="../slideLayouts/slideLayout537.xml"/><Relationship Id="rId11" Type="http://schemas.openxmlformats.org/officeDocument/2006/relationships/slideLayout" Target="../slideLayouts/slideLayout542.xml"/><Relationship Id="rId5" Type="http://schemas.openxmlformats.org/officeDocument/2006/relationships/slideLayout" Target="../slideLayouts/slideLayout536.xml"/><Relationship Id="rId10" Type="http://schemas.openxmlformats.org/officeDocument/2006/relationships/slideLayout" Target="../slideLayouts/slideLayout541.xml"/><Relationship Id="rId4" Type="http://schemas.openxmlformats.org/officeDocument/2006/relationships/slideLayout" Target="../slideLayouts/slideLayout535.xml"/><Relationship Id="rId9" Type="http://schemas.openxmlformats.org/officeDocument/2006/relationships/slideLayout" Target="../slideLayouts/slideLayout540.xml"/></Relationships>
</file>

<file path=ppt/slideMasters/_rels/slideMaster4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0.xml"/><Relationship Id="rId3" Type="http://schemas.openxmlformats.org/officeDocument/2006/relationships/slideLayout" Target="../slideLayouts/slideLayout545.xml"/><Relationship Id="rId7" Type="http://schemas.openxmlformats.org/officeDocument/2006/relationships/slideLayout" Target="../slideLayouts/slideLayout549.xml"/><Relationship Id="rId12" Type="http://schemas.openxmlformats.org/officeDocument/2006/relationships/theme" Target="../theme/theme49.xml"/><Relationship Id="rId2" Type="http://schemas.openxmlformats.org/officeDocument/2006/relationships/slideLayout" Target="../slideLayouts/slideLayout544.xml"/><Relationship Id="rId1" Type="http://schemas.openxmlformats.org/officeDocument/2006/relationships/slideLayout" Target="../slideLayouts/slideLayout543.xml"/><Relationship Id="rId6" Type="http://schemas.openxmlformats.org/officeDocument/2006/relationships/slideLayout" Target="../slideLayouts/slideLayout548.xml"/><Relationship Id="rId11" Type="http://schemas.openxmlformats.org/officeDocument/2006/relationships/slideLayout" Target="../slideLayouts/slideLayout553.xml"/><Relationship Id="rId5" Type="http://schemas.openxmlformats.org/officeDocument/2006/relationships/slideLayout" Target="../slideLayouts/slideLayout547.xml"/><Relationship Id="rId10" Type="http://schemas.openxmlformats.org/officeDocument/2006/relationships/slideLayout" Target="../slideLayouts/slideLayout552.xml"/><Relationship Id="rId4" Type="http://schemas.openxmlformats.org/officeDocument/2006/relationships/slideLayout" Target="../slideLayouts/slideLayout546.xml"/><Relationship Id="rId9" Type="http://schemas.openxmlformats.org/officeDocument/2006/relationships/slideLayout" Target="../slideLayouts/slideLayout5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5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1.xml"/><Relationship Id="rId3" Type="http://schemas.openxmlformats.org/officeDocument/2006/relationships/slideLayout" Target="../slideLayouts/slideLayout556.xml"/><Relationship Id="rId7" Type="http://schemas.openxmlformats.org/officeDocument/2006/relationships/slideLayout" Target="../slideLayouts/slideLayout560.xml"/><Relationship Id="rId12" Type="http://schemas.openxmlformats.org/officeDocument/2006/relationships/theme" Target="../theme/theme50.xml"/><Relationship Id="rId2" Type="http://schemas.openxmlformats.org/officeDocument/2006/relationships/slideLayout" Target="../slideLayouts/slideLayout555.xml"/><Relationship Id="rId1" Type="http://schemas.openxmlformats.org/officeDocument/2006/relationships/slideLayout" Target="../slideLayouts/slideLayout554.xml"/><Relationship Id="rId6" Type="http://schemas.openxmlformats.org/officeDocument/2006/relationships/slideLayout" Target="../slideLayouts/slideLayout559.xml"/><Relationship Id="rId11" Type="http://schemas.openxmlformats.org/officeDocument/2006/relationships/slideLayout" Target="../slideLayouts/slideLayout564.xml"/><Relationship Id="rId5" Type="http://schemas.openxmlformats.org/officeDocument/2006/relationships/slideLayout" Target="../slideLayouts/slideLayout558.xml"/><Relationship Id="rId10" Type="http://schemas.openxmlformats.org/officeDocument/2006/relationships/slideLayout" Target="../slideLayouts/slideLayout563.xml"/><Relationship Id="rId4" Type="http://schemas.openxmlformats.org/officeDocument/2006/relationships/slideLayout" Target="../slideLayouts/slideLayout557.xml"/><Relationship Id="rId9" Type="http://schemas.openxmlformats.org/officeDocument/2006/relationships/slideLayout" Target="../slideLayouts/slideLayout562.xml"/></Relationships>
</file>

<file path=ppt/slideMasters/_rels/slideMaster5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2.xml"/><Relationship Id="rId3" Type="http://schemas.openxmlformats.org/officeDocument/2006/relationships/slideLayout" Target="../slideLayouts/slideLayout567.xml"/><Relationship Id="rId7" Type="http://schemas.openxmlformats.org/officeDocument/2006/relationships/slideLayout" Target="../slideLayouts/slideLayout571.xml"/><Relationship Id="rId12" Type="http://schemas.openxmlformats.org/officeDocument/2006/relationships/theme" Target="../theme/theme51.xml"/><Relationship Id="rId2" Type="http://schemas.openxmlformats.org/officeDocument/2006/relationships/slideLayout" Target="../slideLayouts/slideLayout566.xml"/><Relationship Id="rId1" Type="http://schemas.openxmlformats.org/officeDocument/2006/relationships/slideLayout" Target="../slideLayouts/slideLayout565.xml"/><Relationship Id="rId6" Type="http://schemas.openxmlformats.org/officeDocument/2006/relationships/slideLayout" Target="../slideLayouts/slideLayout570.xml"/><Relationship Id="rId11" Type="http://schemas.openxmlformats.org/officeDocument/2006/relationships/slideLayout" Target="../slideLayouts/slideLayout575.xml"/><Relationship Id="rId5" Type="http://schemas.openxmlformats.org/officeDocument/2006/relationships/slideLayout" Target="../slideLayouts/slideLayout569.xml"/><Relationship Id="rId10" Type="http://schemas.openxmlformats.org/officeDocument/2006/relationships/slideLayout" Target="../slideLayouts/slideLayout574.xml"/><Relationship Id="rId4" Type="http://schemas.openxmlformats.org/officeDocument/2006/relationships/slideLayout" Target="../slideLayouts/slideLayout568.xml"/><Relationship Id="rId9" Type="http://schemas.openxmlformats.org/officeDocument/2006/relationships/slideLayout" Target="../slideLayouts/slideLayout573.xml"/></Relationships>
</file>

<file path=ppt/slideMasters/_rels/slideMaster5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3.xml"/><Relationship Id="rId3" Type="http://schemas.openxmlformats.org/officeDocument/2006/relationships/slideLayout" Target="../slideLayouts/slideLayout578.xml"/><Relationship Id="rId7" Type="http://schemas.openxmlformats.org/officeDocument/2006/relationships/slideLayout" Target="../slideLayouts/slideLayout582.xml"/><Relationship Id="rId12" Type="http://schemas.openxmlformats.org/officeDocument/2006/relationships/theme" Target="../theme/theme52.xml"/><Relationship Id="rId2" Type="http://schemas.openxmlformats.org/officeDocument/2006/relationships/slideLayout" Target="../slideLayouts/slideLayout577.xml"/><Relationship Id="rId1" Type="http://schemas.openxmlformats.org/officeDocument/2006/relationships/slideLayout" Target="../slideLayouts/slideLayout576.xml"/><Relationship Id="rId6" Type="http://schemas.openxmlformats.org/officeDocument/2006/relationships/slideLayout" Target="../slideLayouts/slideLayout581.xml"/><Relationship Id="rId11" Type="http://schemas.openxmlformats.org/officeDocument/2006/relationships/slideLayout" Target="../slideLayouts/slideLayout586.xml"/><Relationship Id="rId5" Type="http://schemas.openxmlformats.org/officeDocument/2006/relationships/slideLayout" Target="../slideLayouts/slideLayout580.xml"/><Relationship Id="rId10" Type="http://schemas.openxmlformats.org/officeDocument/2006/relationships/slideLayout" Target="../slideLayouts/slideLayout585.xml"/><Relationship Id="rId4" Type="http://schemas.openxmlformats.org/officeDocument/2006/relationships/slideLayout" Target="../slideLayouts/slideLayout579.xml"/><Relationship Id="rId9" Type="http://schemas.openxmlformats.org/officeDocument/2006/relationships/slideLayout" Target="../slideLayouts/slideLayout584.xml"/></Relationships>
</file>

<file path=ppt/slideMasters/_rels/slideMaster5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4.xml"/><Relationship Id="rId3" Type="http://schemas.openxmlformats.org/officeDocument/2006/relationships/slideLayout" Target="../slideLayouts/slideLayout589.xml"/><Relationship Id="rId7" Type="http://schemas.openxmlformats.org/officeDocument/2006/relationships/slideLayout" Target="../slideLayouts/slideLayout593.xml"/><Relationship Id="rId12" Type="http://schemas.openxmlformats.org/officeDocument/2006/relationships/theme" Target="../theme/theme53.xml"/><Relationship Id="rId2" Type="http://schemas.openxmlformats.org/officeDocument/2006/relationships/slideLayout" Target="../slideLayouts/slideLayout588.xml"/><Relationship Id="rId1" Type="http://schemas.openxmlformats.org/officeDocument/2006/relationships/slideLayout" Target="../slideLayouts/slideLayout587.xml"/><Relationship Id="rId6" Type="http://schemas.openxmlformats.org/officeDocument/2006/relationships/slideLayout" Target="../slideLayouts/slideLayout592.xml"/><Relationship Id="rId11" Type="http://schemas.openxmlformats.org/officeDocument/2006/relationships/slideLayout" Target="../slideLayouts/slideLayout597.xml"/><Relationship Id="rId5" Type="http://schemas.openxmlformats.org/officeDocument/2006/relationships/slideLayout" Target="../slideLayouts/slideLayout591.xml"/><Relationship Id="rId10" Type="http://schemas.openxmlformats.org/officeDocument/2006/relationships/slideLayout" Target="../slideLayouts/slideLayout596.xml"/><Relationship Id="rId4" Type="http://schemas.openxmlformats.org/officeDocument/2006/relationships/slideLayout" Target="../slideLayouts/slideLayout590.xml"/><Relationship Id="rId9" Type="http://schemas.openxmlformats.org/officeDocument/2006/relationships/slideLayout" Target="../slideLayouts/slideLayout595.xml"/></Relationships>
</file>

<file path=ppt/slideMasters/_rels/slideMaster5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5.xml"/><Relationship Id="rId3" Type="http://schemas.openxmlformats.org/officeDocument/2006/relationships/slideLayout" Target="../slideLayouts/slideLayout600.xml"/><Relationship Id="rId7" Type="http://schemas.openxmlformats.org/officeDocument/2006/relationships/slideLayout" Target="../slideLayouts/slideLayout604.xml"/><Relationship Id="rId12" Type="http://schemas.openxmlformats.org/officeDocument/2006/relationships/theme" Target="../theme/theme54.xml"/><Relationship Id="rId2" Type="http://schemas.openxmlformats.org/officeDocument/2006/relationships/slideLayout" Target="../slideLayouts/slideLayout599.xml"/><Relationship Id="rId1" Type="http://schemas.openxmlformats.org/officeDocument/2006/relationships/slideLayout" Target="../slideLayouts/slideLayout598.xml"/><Relationship Id="rId6" Type="http://schemas.openxmlformats.org/officeDocument/2006/relationships/slideLayout" Target="../slideLayouts/slideLayout603.xml"/><Relationship Id="rId11" Type="http://schemas.openxmlformats.org/officeDocument/2006/relationships/slideLayout" Target="../slideLayouts/slideLayout608.xml"/><Relationship Id="rId5" Type="http://schemas.openxmlformats.org/officeDocument/2006/relationships/slideLayout" Target="../slideLayouts/slideLayout602.xml"/><Relationship Id="rId10" Type="http://schemas.openxmlformats.org/officeDocument/2006/relationships/slideLayout" Target="../slideLayouts/slideLayout607.xml"/><Relationship Id="rId4" Type="http://schemas.openxmlformats.org/officeDocument/2006/relationships/slideLayout" Target="../slideLayouts/slideLayout601.xml"/><Relationship Id="rId9" Type="http://schemas.openxmlformats.org/officeDocument/2006/relationships/slideLayout" Target="../slideLayouts/slideLayout606.xml"/></Relationships>
</file>

<file path=ppt/slideMasters/_rels/slideMaster5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6.xml"/><Relationship Id="rId3" Type="http://schemas.openxmlformats.org/officeDocument/2006/relationships/slideLayout" Target="../slideLayouts/slideLayout611.xml"/><Relationship Id="rId7" Type="http://schemas.openxmlformats.org/officeDocument/2006/relationships/slideLayout" Target="../slideLayouts/slideLayout615.xml"/><Relationship Id="rId12" Type="http://schemas.openxmlformats.org/officeDocument/2006/relationships/theme" Target="../theme/theme55.xml"/><Relationship Id="rId2" Type="http://schemas.openxmlformats.org/officeDocument/2006/relationships/slideLayout" Target="../slideLayouts/slideLayout610.xml"/><Relationship Id="rId1" Type="http://schemas.openxmlformats.org/officeDocument/2006/relationships/slideLayout" Target="../slideLayouts/slideLayout609.xml"/><Relationship Id="rId6" Type="http://schemas.openxmlformats.org/officeDocument/2006/relationships/slideLayout" Target="../slideLayouts/slideLayout614.xml"/><Relationship Id="rId11" Type="http://schemas.openxmlformats.org/officeDocument/2006/relationships/slideLayout" Target="../slideLayouts/slideLayout619.xml"/><Relationship Id="rId5" Type="http://schemas.openxmlformats.org/officeDocument/2006/relationships/slideLayout" Target="../slideLayouts/slideLayout613.xml"/><Relationship Id="rId10" Type="http://schemas.openxmlformats.org/officeDocument/2006/relationships/slideLayout" Target="../slideLayouts/slideLayout618.xml"/><Relationship Id="rId4" Type="http://schemas.openxmlformats.org/officeDocument/2006/relationships/slideLayout" Target="../slideLayouts/slideLayout612.xml"/><Relationship Id="rId9" Type="http://schemas.openxmlformats.org/officeDocument/2006/relationships/slideLayout" Target="../slideLayouts/slideLayout617.xml"/></Relationships>
</file>

<file path=ppt/slideMasters/_rels/slideMaster5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7.xml"/><Relationship Id="rId3" Type="http://schemas.openxmlformats.org/officeDocument/2006/relationships/slideLayout" Target="../slideLayouts/slideLayout622.xml"/><Relationship Id="rId7" Type="http://schemas.openxmlformats.org/officeDocument/2006/relationships/slideLayout" Target="../slideLayouts/slideLayout626.xml"/><Relationship Id="rId12" Type="http://schemas.openxmlformats.org/officeDocument/2006/relationships/theme" Target="../theme/theme56.xml"/><Relationship Id="rId2" Type="http://schemas.openxmlformats.org/officeDocument/2006/relationships/slideLayout" Target="../slideLayouts/slideLayout621.xml"/><Relationship Id="rId1" Type="http://schemas.openxmlformats.org/officeDocument/2006/relationships/slideLayout" Target="../slideLayouts/slideLayout620.xml"/><Relationship Id="rId6" Type="http://schemas.openxmlformats.org/officeDocument/2006/relationships/slideLayout" Target="../slideLayouts/slideLayout625.xml"/><Relationship Id="rId11" Type="http://schemas.openxmlformats.org/officeDocument/2006/relationships/slideLayout" Target="../slideLayouts/slideLayout630.xml"/><Relationship Id="rId5" Type="http://schemas.openxmlformats.org/officeDocument/2006/relationships/slideLayout" Target="../slideLayouts/slideLayout624.xml"/><Relationship Id="rId10" Type="http://schemas.openxmlformats.org/officeDocument/2006/relationships/slideLayout" Target="../slideLayouts/slideLayout629.xml"/><Relationship Id="rId4" Type="http://schemas.openxmlformats.org/officeDocument/2006/relationships/slideLayout" Target="../slideLayouts/slideLayout623.xml"/><Relationship Id="rId9" Type="http://schemas.openxmlformats.org/officeDocument/2006/relationships/slideLayout" Target="../slideLayouts/slideLayout628.xml"/></Relationships>
</file>

<file path=ppt/slideMasters/_rels/slideMaster5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8.xml"/><Relationship Id="rId3" Type="http://schemas.openxmlformats.org/officeDocument/2006/relationships/slideLayout" Target="../slideLayouts/slideLayout633.xml"/><Relationship Id="rId7" Type="http://schemas.openxmlformats.org/officeDocument/2006/relationships/slideLayout" Target="../slideLayouts/slideLayout637.xml"/><Relationship Id="rId12" Type="http://schemas.openxmlformats.org/officeDocument/2006/relationships/theme" Target="../theme/theme57.xml"/><Relationship Id="rId2" Type="http://schemas.openxmlformats.org/officeDocument/2006/relationships/slideLayout" Target="../slideLayouts/slideLayout632.xml"/><Relationship Id="rId1" Type="http://schemas.openxmlformats.org/officeDocument/2006/relationships/slideLayout" Target="../slideLayouts/slideLayout631.xml"/><Relationship Id="rId6" Type="http://schemas.openxmlformats.org/officeDocument/2006/relationships/slideLayout" Target="../slideLayouts/slideLayout636.xml"/><Relationship Id="rId11" Type="http://schemas.openxmlformats.org/officeDocument/2006/relationships/slideLayout" Target="../slideLayouts/slideLayout641.xml"/><Relationship Id="rId5" Type="http://schemas.openxmlformats.org/officeDocument/2006/relationships/slideLayout" Target="../slideLayouts/slideLayout635.xml"/><Relationship Id="rId10" Type="http://schemas.openxmlformats.org/officeDocument/2006/relationships/slideLayout" Target="../slideLayouts/slideLayout640.xml"/><Relationship Id="rId4" Type="http://schemas.openxmlformats.org/officeDocument/2006/relationships/slideLayout" Target="../slideLayouts/slideLayout634.xml"/><Relationship Id="rId9" Type="http://schemas.openxmlformats.org/officeDocument/2006/relationships/slideLayout" Target="../slideLayouts/slideLayout639.xml"/></Relationships>
</file>

<file path=ppt/slideMasters/_rels/slideMaster5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9.xml"/><Relationship Id="rId3" Type="http://schemas.openxmlformats.org/officeDocument/2006/relationships/slideLayout" Target="../slideLayouts/slideLayout644.xml"/><Relationship Id="rId7" Type="http://schemas.openxmlformats.org/officeDocument/2006/relationships/slideLayout" Target="../slideLayouts/slideLayout648.xml"/><Relationship Id="rId12" Type="http://schemas.openxmlformats.org/officeDocument/2006/relationships/theme" Target="../theme/theme58.xml"/><Relationship Id="rId2" Type="http://schemas.openxmlformats.org/officeDocument/2006/relationships/slideLayout" Target="../slideLayouts/slideLayout643.xml"/><Relationship Id="rId1" Type="http://schemas.openxmlformats.org/officeDocument/2006/relationships/slideLayout" Target="../slideLayouts/slideLayout642.xml"/><Relationship Id="rId6" Type="http://schemas.openxmlformats.org/officeDocument/2006/relationships/slideLayout" Target="../slideLayouts/slideLayout647.xml"/><Relationship Id="rId11" Type="http://schemas.openxmlformats.org/officeDocument/2006/relationships/slideLayout" Target="../slideLayouts/slideLayout652.xml"/><Relationship Id="rId5" Type="http://schemas.openxmlformats.org/officeDocument/2006/relationships/slideLayout" Target="../slideLayouts/slideLayout646.xml"/><Relationship Id="rId10" Type="http://schemas.openxmlformats.org/officeDocument/2006/relationships/slideLayout" Target="../slideLayouts/slideLayout651.xml"/><Relationship Id="rId4" Type="http://schemas.openxmlformats.org/officeDocument/2006/relationships/slideLayout" Target="../slideLayouts/slideLayout645.xml"/><Relationship Id="rId9" Type="http://schemas.openxmlformats.org/officeDocument/2006/relationships/slideLayout" Target="../slideLayouts/slideLayout650.xml"/></Relationships>
</file>

<file path=ppt/slideMasters/_rels/slideMaster5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0.xml"/><Relationship Id="rId3" Type="http://schemas.openxmlformats.org/officeDocument/2006/relationships/slideLayout" Target="../slideLayouts/slideLayout655.xml"/><Relationship Id="rId7" Type="http://schemas.openxmlformats.org/officeDocument/2006/relationships/slideLayout" Target="../slideLayouts/slideLayout659.xml"/><Relationship Id="rId12" Type="http://schemas.openxmlformats.org/officeDocument/2006/relationships/theme" Target="../theme/theme59.xml"/><Relationship Id="rId2" Type="http://schemas.openxmlformats.org/officeDocument/2006/relationships/slideLayout" Target="../slideLayouts/slideLayout654.xml"/><Relationship Id="rId1" Type="http://schemas.openxmlformats.org/officeDocument/2006/relationships/slideLayout" Target="../slideLayouts/slideLayout653.xml"/><Relationship Id="rId6" Type="http://schemas.openxmlformats.org/officeDocument/2006/relationships/slideLayout" Target="../slideLayouts/slideLayout658.xml"/><Relationship Id="rId11" Type="http://schemas.openxmlformats.org/officeDocument/2006/relationships/slideLayout" Target="../slideLayouts/slideLayout663.xml"/><Relationship Id="rId5" Type="http://schemas.openxmlformats.org/officeDocument/2006/relationships/slideLayout" Target="../slideLayouts/slideLayout657.xml"/><Relationship Id="rId10" Type="http://schemas.openxmlformats.org/officeDocument/2006/relationships/slideLayout" Target="../slideLayouts/slideLayout662.xml"/><Relationship Id="rId4" Type="http://schemas.openxmlformats.org/officeDocument/2006/relationships/slideLayout" Target="../slideLayouts/slideLayout656.xml"/><Relationship Id="rId9" Type="http://schemas.openxmlformats.org/officeDocument/2006/relationships/slideLayout" Target="../slideLayouts/slideLayout66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6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1.xml"/><Relationship Id="rId3" Type="http://schemas.openxmlformats.org/officeDocument/2006/relationships/slideLayout" Target="../slideLayouts/slideLayout666.xml"/><Relationship Id="rId7" Type="http://schemas.openxmlformats.org/officeDocument/2006/relationships/slideLayout" Target="../slideLayouts/slideLayout670.xml"/><Relationship Id="rId12" Type="http://schemas.openxmlformats.org/officeDocument/2006/relationships/theme" Target="../theme/theme60.xml"/><Relationship Id="rId2" Type="http://schemas.openxmlformats.org/officeDocument/2006/relationships/slideLayout" Target="../slideLayouts/slideLayout665.xml"/><Relationship Id="rId1" Type="http://schemas.openxmlformats.org/officeDocument/2006/relationships/slideLayout" Target="../slideLayouts/slideLayout664.xml"/><Relationship Id="rId6" Type="http://schemas.openxmlformats.org/officeDocument/2006/relationships/slideLayout" Target="../slideLayouts/slideLayout669.xml"/><Relationship Id="rId11" Type="http://schemas.openxmlformats.org/officeDocument/2006/relationships/slideLayout" Target="../slideLayouts/slideLayout674.xml"/><Relationship Id="rId5" Type="http://schemas.openxmlformats.org/officeDocument/2006/relationships/slideLayout" Target="../slideLayouts/slideLayout668.xml"/><Relationship Id="rId10" Type="http://schemas.openxmlformats.org/officeDocument/2006/relationships/slideLayout" Target="../slideLayouts/slideLayout673.xml"/><Relationship Id="rId4" Type="http://schemas.openxmlformats.org/officeDocument/2006/relationships/slideLayout" Target="../slideLayouts/slideLayout667.xml"/><Relationship Id="rId9" Type="http://schemas.openxmlformats.org/officeDocument/2006/relationships/slideLayout" Target="../slideLayouts/slideLayout672.xml"/></Relationships>
</file>

<file path=ppt/slideMasters/_rels/slideMaster6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2.xml"/><Relationship Id="rId3" Type="http://schemas.openxmlformats.org/officeDocument/2006/relationships/slideLayout" Target="../slideLayouts/slideLayout677.xml"/><Relationship Id="rId7" Type="http://schemas.openxmlformats.org/officeDocument/2006/relationships/slideLayout" Target="../slideLayouts/slideLayout681.xml"/><Relationship Id="rId12" Type="http://schemas.openxmlformats.org/officeDocument/2006/relationships/theme" Target="../theme/theme61.xml"/><Relationship Id="rId2" Type="http://schemas.openxmlformats.org/officeDocument/2006/relationships/slideLayout" Target="../slideLayouts/slideLayout676.xml"/><Relationship Id="rId1" Type="http://schemas.openxmlformats.org/officeDocument/2006/relationships/slideLayout" Target="../slideLayouts/slideLayout675.xml"/><Relationship Id="rId6" Type="http://schemas.openxmlformats.org/officeDocument/2006/relationships/slideLayout" Target="../slideLayouts/slideLayout680.xml"/><Relationship Id="rId11" Type="http://schemas.openxmlformats.org/officeDocument/2006/relationships/slideLayout" Target="../slideLayouts/slideLayout685.xml"/><Relationship Id="rId5" Type="http://schemas.openxmlformats.org/officeDocument/2006/relationships/slideLayout" Target="../slideLayouts/slideLayout679.xml"/><Relationship Id="rId10" Type="http://schemas.openxmlformats.org/officeDocument/2006/relationships/slideLayout" Target="../slideLayouts/slideLayout684.xml"/><Relationship Id="rId4" Type="http://schemas.openxmlformats.org/officeDocument/2006/relationships/slideLayout" Target="../slideLayouts/slideLayout678.xml"/><Relationship Id="rId9" Type="http://schemas.openxmlformats.org/officeDocument/2006/relationships/slideLayout" Target="../slideLayouts/slideLayout683.xml"/></Relationships>
</file>

<file path=ppt/slideMasters/_rels/slideMaster6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3.xml"/><Relationship Id="rId3" Type="http://schemas.openxmlformats.org/officeDocument/2006/relationships/slideLayout" Target="../slideLayouts/slideLayout688.xml"/><Relationship Id="rId7" Type="http://schemas.openxmlformats.org/officeDocument/2006/relationships/slideLayout" Target="../slideLayouts/slideLayout692.xml"/><Relationship Id="rId12" Type="http://schemas.openxmlformats.org/officeDocument/2006/relationships/theme" Target="../theme/theme62.xml"/><Relationship Id="rId2" Type="http://schemas.openxmlformats.org/officeDocument/2006/relationships/slideLayout" Target="../slideLayouts/slideLayout687.xml"/><Relationship Id="rId1" Type="http://schemas.openxmlformats.org/officeDocument/2006/relationships/slideLayout" Target="../slideLayouts/slideLayout686.xml"/><Relationship Id="rId6" Type="http://schemas.openxmlformats.org/officeDocument/2006/relationships/slideLayout" Target="../slideLayouts/slideLayout691.xml"/><Relationship Id="rId11" Type="http://schemas.openxmlformats.org/officeDocument/2006/relationships/slideLayout" Target="../slideLayouts/slideLayout696.xml"/><Relationship Id="rId5" Type="http://schemas.openxmlformats.org/officeDocument/2006/relationships/slideLayout" Target="../slideLayouts/slideLayout690.xml"/><Relationship Id="rId10" Type="http://schemas.openxmlformats.org/officeDocument/2006/relationships/slideLayout" Target="../slideLayouts/slideLayout695.xml"/><Relationship Id="rId4" Type="http://schemas.openxmlformats.org/officeDocument/2006/relationships/slideLayout" Target="../slideLayouts/slideLayout689.xml"/><Relationship Id="rId9" Type="http://schemas.openxmlformats.org/officeDocument/2006/relationships/slideLayout" Target="../slideLayouts/slideLayout694.xml"/></Relationships>
</file>

<file path=ppt/slideMasters/_rels/slideMaster6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4.xml"/><Relationship Id="rId3" Type="http://schemas.openxmlformats.org/officeDocument/2006/relationships/slideLayout" Target="../slideLayouts/slideLayout699.xml"/><Relationship Id="rId7" Type="http://schemas.openxmlformats.org/officeDocument/2006/relationships/slideLayout" Target="../slideLayouts/slideLayout703.xml"/><Relationship Id="rId12" Type="http://schemas.openxmlformats.org/officeDocument/2006/relationships/theme" Target="../theme/theme63.xml"/><Relationship Id="rId2" Type="http://schemas.openxmlformats.org/officeDocument/2006/relationships/slideLayout" Target="../slideLayouts/slideLayout698.xml"/><Relationship Id="rId1" Type="http://schemas.openxmlformats.org/officeDocument/2006/relationships/slideLayout" Target="../slideLayouts/slideLayout697.xml"/><Relationship Id="rId6" Type="http://schemas.openxmlformats.org/officeDocument/2006/relationships/slideLayout" Target="../slideLayouts/slideLayout702.xml"/><Relationship Id="rId11" Type="http://schemas.openxmlformats.org/officeDocument/2006/relationships/slideLayout" Target="../slideLayouts/slideLayout707.xml"/><Relationship Id="rId5" Type="http://schemas.openxmlformats.org/officeDocument/2006/relationships/slideLayout" Target="../slideLayouts/slideLayout701.xml"/><Relationship Id="rId10" Type="http://schemas.openxmlformats.org/officeDocument/2006/relationships/slideLayout" Target="../slideLayouts/slideLayout706.xml"/><Relationship Id="rId4" Type="http://schemas.openxmlformats.org/officeDocument/2006/relationships/slideLayout" Target="../slideLayouts/slideLayout700.xml"/><Relationship Id="rId9" Type="http://schemas.openxmlformats.org/officeDocument/2006/relationships/slideLayout" Target="../slideLayouts/slideLayout705.xml"/></Relationships>
</file>

<file path=ppt/slideMasters/_rels/slideMaster6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5.xml"/><Relationship Id="rId3" Type="http://schemas.openxmlformats.org/officeDocument/2006/relationships/slideLayout" Target="../slideLayouts/slideLayout710.xml"/><Relationship Id="rId7" Type="http://schemas.openxmlformats.org/officeDocument/2006/relationships/slideLayout" Target="../slideLayouts/slideLayout714.xml"/><Relationship Id="rId12" Type="http://schemas.openxmlformats.org/officeDocument/2006/relationships/theme" Target="../theme/theme64.xml"/><Relationship Id="rId2" Type="http://schemas.openxmlformats.org/officeDocument/2006/relationships/slideLayout" Target="../slideLayouts/slideLayout709.xml"/><Relationship Id="rId1" Type="http://schemas.openxmlformats.org/officeDocument/2006/relationships/slideLayout" Target="../slideLayouts/slideLayout708.xml"/><Relationship Id="rId6" Type="http://schemas.openxmlformats.org/officeDocument/2006/relationships/slideLayout" Target="../slideLayouts/slideLayout713.xml"/><Relationship Id="rId11" Type="http://schemas.openxmlformats.org/officeDocument/2006/relationships/slideLayout" Target="../slideLayouts/slideLayout718.xml"/><Relationship Id="rId5" Type="http://schemas.openxmlformats.org/officeDocument/2006/relationships/slideLayout" Target="../slideLayouts/slideLayout712.xml"/><Relationship Id="rId10" Type="http://schemas.openxmlformats.org/officeDocument/2006/relationships/slideLayout" Target="../slideLayouts/slideLayout717.xml"/><Relationship Id="rId4" Type="http://schemas.openxmlformats.org/officeDocument/2006/relationships/slideLayout" Target="../slideLayouts/slideLayout711.xml"/><Relationship Id="rId9" Type="http://schemas.openxmlformats.org/officeDocument/2006/relationships/slideLayout" Target="../slideLayouts/slideLayout716.xml"/></Relationships>
</file>

<file path=ppt/slideMasters/_rels/slideMaster6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6.xml"/><Relationship Id="rId3" Type="http://schemas.openxmlformats.org/officeDocument/2006/relationships/slideLayout" Target="../slideLayouts/slideLayout721.xml"/><Relationship Id="rId7" Type="http://schemas.openxmlformats.org/officeDocument/2006/relationships/slideLayout" Target="../slideLayouts/slideLayout725.xml"/><Relationship Id="rId12" Type="http://schemas.openxmlformats.org/officeDocument/2006/relationships/theme" Target="../theme/theme65.xml"/><Relationship Id="rId2" Type="http://schemas.openxmlformats.org/officeDocument/2006/relationships/slideLayout" Target="../slideLayouts/slideLayout720.xml"/><Relationship Id="rId1" Type="http://schemas.openxmlformats.org/officeDocument/2006/relationships/slideLayout" Target="../slideLayouts/slideLayout719.xml"/><Relationship Id="rId6" Type="http://schemas.openxmlformats.org/officeDocument/2006/relationships/slideLayout" Target="../slideLayouts/slideLayout724.xml"/><Relationship Id="rId11" Type="http://schemas.openxmlformats.org/officeDocument/2006/relationships/slideLayout" Target="../slideLayouts/slideLayout729.xml"/><Relationship Id="rId5" Type="http://schemas.openxmlformats.org/officeDocument/2006/relationships/slideLayout" Target="../slideLayouts/slideLayout723.xml"/><Relationship Id="rId10" Type="http://schemas.openxmlformats.org/officeDocument/2006/relationships/slideLayout" Target="../slideLayouts/slideLayout728.xml"/><Relationship Id="rId4" Type="http://schemas.openxmlformats.org/officeDocument/2006/relationships/slideLayout" Target="../slideLayouts/slideLayout722.xml"/><Relationship Id="rId9" Type="http://schemas.openxmlformats.org/officeDocument/2006/relationships/slideLayout" Target="../slideLayouts/slideLayout727.xml"/></Relationships>
</file>

<file path=ppt/slideMasters/_rels/slideMaster6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7.xml"/><Relationship Id="rId13" Type="http://schemas.openxmlformats.org/officeDocument/2006/relationships/image" Target="../media/image44.jpeg"/><Relationship Id="rId3" Type="http://schemas.openxmlformats.org/officeDocument/2006/relationships/slideLayout" Target="../slideLayouts/slideLayout732.xml"/><Relationship Id="rId7" Type="http://schemas.openxmlformats.org/officeDocument/2006/relationships/slideLayout" Target="../slideLayouts/slideLayout736.xml"/><Relationship Id="rId12" Type="http://schemas.openxmlformats.org/officeDocument/2006/relationships/theme" Target="../theme/theme66.xml"/><Relationship Id="rId2" Type="http://schemas.openxmlformats.org/officeDocument/2006/relationships/slideLayout" Target="../slideLayouts/slideLayout731.xml"/><Relationship Id="rId1" Type="http://schemas.openxmlformats.org/officeDocument/2006/relationships/slideLayout" Target="../slideLayouts/slideLayout730.xml"/><Relationship Id="rId6" Type="http://schemas.openxmlformats.org/officeDocument/2006/relationships/slideLayout" Target="../slideLayouts/slideLayout735.xml"/><Relationship Id="rId11" Type="http://schemas.openxmlformats.org/officeDocument/2006/relationships/slideLayout" Target="../slideLayouts/slideLayout740.xml"/><Relationship Id="rId5" Type="http://schemas.openxmlformats.org/officeDocument/2006/relationships/slideLayout" Target="../slideLayouts/slideLayout734.xml"/><Relationship Id="rId10" Type="http://schemas.openxmlformats.org/officeDocument/2006/relationships/slideLayout" Target="../slideLayouts/slideLayout739.xml"/><Relationship Id="rId4" Type="http://schemas.openxmlformats.org/officeDocument/2006/relationships/slideLayout" Target="../slideLayouts/slideLayout733.xml"/><Relationship Id="rId9" Type="http://schemas.openxmlformats.org/officeDocument/2006/relationships/slideLayout" Target="../slideLayouts/slideLayout738.xml"/></Relationships>
</file>

<file path=ppt/slideMasters/_rels/slideMaster6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8.xml"/><Relationship Id="rId3" Type="http://schemas.openxmlformats.org/officeDocument/2006/relationships/slideLayout" Target="../slideLayouts/slideLayout743.xml"/><Relationship Id="rId7" Type="http://schemas.openxmlformats.org/officeDocument/2006/relationships/slideLayout" Target="../slideLayouts/slideLayout747.xml"/><Relationship Id="rId12" Type="http://schemas.openxmlformats.org/officeDocument/2006/relationships/theme" Target="../theme/theme67.xml"/><Relationship Id="rId2" Type="http://schemas.openxmlformats.org/officeDocument/2006/relationships/slideLayout" Target="../slideLayouts/slideLayout742.xml"/><Relationship Id="rId1" Type="http://schemas.openxmlformats.org/officeDocument/2006/relationships/slideLayout" Target="../slideLayouts/slideLayout741.xml"/><Relationship Id="rId6" Type="http://schemas.openxmlformats.org/officeDocument/2006/relationships/slideLayout" Target="../slideLayouts/slideLayout746.xml"/><Relationship Id="rId11" Type="http://schemas.openxmlformats.org/officeDocument/2006/relationships/slideLayout" Target="../slideLayouts/slideLayout751.xml"/><Relationship Id="rId5" Type="http://schemas.openxmlformats.org/officeDocument/2006/relationships/slideLayout" Target="../slideLayouts/slideLayout745.xml"/><Relationship Id="rId10" Type="http://schemas.openxmlformats.org/officeDocument/2006/relationships/slideLayout" Target="../slideLayouts/slideLayout750.xml"/><Relationship Id="rId4" Type="http://schemas.openxmlformats.org/officeDocument/2006/relationships/slideLayout" Target="../slideLayouts/slideLayout744.xml"/><Relationship Id="rId9" Type="http://schemas.openxmlformats.org/officeDocument/2006/relationships/slideLayout" Target="../slideLayouts/slideLayout749.xml"/></Relationships>
</file>

<file path=ppt/slideMasters/_rels/slideMaster6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9.xml"/><Relationship Id="rId3" Type="http://schemas.openxmlformats.org/officeDocument/2006/relationships/slideLayout" Target="../slideLayouts/slideLayout754.xml"/><Relationship Id="rId7" Type="http://schemas.openxmlformats.org/officeDocument/2006/relationships/slideLayout" Target="../slideLayouts/slideLayout758.xml"/><Relationship Id="rId12" Type="http://schemas.openxmlformats.org/officeDocument/2006/relationships/theme" Target="../theme/theme68.xml"/><Relationship Id="rId2" Type="http://schemas.openxmlformats.org/officeDocument/2006/relationships/slideLayout" Target="../slideLayouts/slideLayout753.xml"/><Relationship Id="rId1" Type="http://schemas.openxmlformats.org/officeDocument/2006/relationships/slideLayout" Target="../slideLayouts/slideLayout752.xml"/><Relationship Id="rId6" Type="http://schemas.openxmlformats.org/officeDocument/2006/relationships/slideLayout" Target="../slideLayouts/slideLayout757.xml"/><Relationship Id="rId11" Type="http://schemas.openxmlformats.org/officeDocument/2006/relationships/slideLayout" Target="../slideLayouts/slideLayout762.xml"/><Relationship Id="rId5" Type="http://schemas.openxmlformats.org/officeDocument/2006/relationships/slideLayout" Target="../slideLayouts/slideLayout756.xml"/><Relationship Id="rId10" Type="http://schemas.openxmlformats.org/officeDocument/2006/relationships/slideLayout" Target="../slideLayouts/slideLayout761.xml"/><Relationship Id="rId4" Type="http://schemas.openxmlformats.org/officeDocument/2006/relationships/slideLayout" Target="../slideLayouts/slideLayout755.xml"/><Relationship Id="rId9" Type="http://schemas.openxmlformats.org/officeDocument/2006/relationships/slideLayout" Target="../slideLayouts/slideLayout760.xml"/></Relationships>
</file>

<file path=ppt/slideMasters/_rels/slideMaster6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0.xml"/><Relationship Id="rId3" Type="http://schemas.openxmlformats.org/officeDocument/2006/relationships/slideLayout" Target="../slideLayouts/slideLayout765.xml"/><Relationship Id="rId7" Type="http://schemas.openxmlformats.org/officeDocument/2006/relationships/slideLayout" Target="../slideLayouts/slideLayout769.xml"/><Relationship Id="rId12" Type="http://schemas.openxmlformats.org/officeDocument/2006/relationships/theme" Target="../theme/theme69.xml"/><Relationship Id="rId2" Type="http://schemas.openxmlformats.org/officeDocument/2006/relationships/slideLayout" Target="../slideLayouts/slideLayout764.xml"/><Relationship Id="rId1" Type="http://schemas.openxmlformats.org/officeDocument/2006/relationships/slideLayout" Target="../slideLayouts/slideLayout763.xml"/><Relationship Id="rId6" Type="http://schemas.openxmlformats.org/officeDocument/2006/relationships/slideLayout" Target="../slideLayouts/slideLayout768.xml"/><Relationship Id="rId11" Type="http://schemas.openxmlformats.org/officeDocument/2006/relationships/slideLayout" Target="../slideLayouts/slideLayout773.xml"/><Relationship Id="rId5" Type="http://schemas.openxmlformats.org/officeDocument/2006/relationships/slideLayout" Target="../slideLayouts/slideLayout767.xml"/><Relationship Id="rId10" Type="http://schemas.openxmlformats.org/officeDocument/2006/relationships/slideLayout" Target="../slideLayouts/slideLayout772.xml"/><Relationship Id="rId4" Type="http://schemas.openxmlformats.org/officeDocument/2006/relationships/slideLayout" Target="../slideLayouts/slideLayout766.xml"/><Relationship Id="rId9" Type="http://schemas.openxmlformats.org/officeDocument/2006/relationships/slideLayout" Target="../slideLayouts/slideLayout77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7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1.xml"/><Relationship Id="rId3" Type="http://schemas.openxmlformats.org/officeDocument/2006/relationships/slideLayout" Target="../slideLayouts/slideLayout776.xml"/><Relationship Id="rId7" Type="http://schemas.openxmlformats.org/officeDocument/2006/relationships/slideLayout" Target="../slideLayouts/slideLayout780.xml"/><Relationship Id="rId12" Type="http://schemas.openxmlformats.org/officeDocument/2006/relationships/theme" Target="../theme/theme70.xml"/><Relationship Id="rId2" Type="http://schemas.openxmlformats.org/officeDocument/2006/relationships/slideLayout" Target="../slideLayouts/slideLayout775.xml"/><Relationship Id="rId1" Type="http://schemas.openxmlformats.org/officeDocument/2006/relationships/slideLayout" Target="../slideLayouts/slideLayout774.xml"/><Relationship Id="rId6" Type="http://schemas.openxmlformats.org/officeDocument/2006/relationships/slideLayout" Target="../slideLayouts/slideLayout779.xml"/><Relationship Id="rId11" Type="http://schemas.openxmlformats.org/officeDocument/2006/relationships/slideLayout" Target="../slideLayouts/slideLayout784.xml"/><Relationship Id="rId5" Type="http://schemas.openxmlformats.org/officeDocument/2006/relationships/slideLayout" Target="../slideLayouts/slideLayout778.xml"/><Relationship Id="rId10" Type="http://schemas.openxmlformats.org/officeDocument/2006/relationships/slideLayout" Target="../slideLayouts/slideLayout783.xml"/><Relationship Id="rId4" Type="http://schemas.openxmlformats.org/officeDocument/2006/relationships/slideLayout" Target="../slideLayouts/slideLayout777.xml"/><Relationship Id="rId9" Type="http://schemas.openxmlformats.org/officeDocument/2006/relationships/slideLayout" Target="../slideLayouts/slideLayout782.xml"/></Relationships>
</file>

<file path=ppt/slideMasters/_rels/slideMaster7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2.xml"/><Relationship Id="rId3" Type="http://schemas.openxmlformats.org/officeDocument/2006/relationships/slideLayout" Target="../slideLayouts/slideLayout787.xml"/><Relationship Id="rId7" Type="http://schemas.openxmlformats.org/officeDocument/2006/relationships/slideLayout" Target="../slideLayouts/slideLayout791.xml"/><Relationship Id="rId12" Type="http://schemas.openxmlformats.org/officeDocument/2006/relationships/theme" Target="../theme/theme71.xml"/><Relationship Id="rId2" Type="http://schemas.openxmlformats.org/officeDocument/2006/relationships/slideLayout" Target="../slideLayouts/slideLayout786.xml"/><Relationship Id="rId1" Type="http://schemas.openxmlformats.org/officeDocument/2006/relationships/slideLayout" Target="../slideLayouts/slideLayout785.xml"/><Relationship Id="rId6" Type="http://schemas.openxmlformats.org/officeDocument/2006/relationships/slideLayout" Target="../slideLayouts/slideLayout790.xml"/><Relationship Id="rId11" Type="http://schemas.openxmlformats.org/officeDocument/2006/relationships/slideLayout" Target="../slideLayouts/slideLayout795.xml"/><Relationship Id="rId5" Type="http://schemas.openxmlformats.org/officeDocument/2006/relationships/slideLayout" Target="../slideLayouts/slideLayout789.xml"/><Relationship Id="rId10" Type="http://schemas.openxmlformats.org/officeDocument/2006/relationships/slideLayout" Target="../slideLayouts/slideLayout794.xml"/><Relationship Id="rId4" Type="http://schemas.openxmlformats.org/officeDocument/2006/relationships/slideLayout" Target="../slideLayouts/slideLayout788.xml"/><Relationship Id="rId9" Type="http://schemas.openxmlformats.org/officeDocument/2006/relationships/slideLayout" Target="../slideLayouts/slideLayout793.xml"/></Relationships>
</file>

<file path=ppt/slideMasters/_rels/slideMaster7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3.xml"/><Relationship Id="rId3" Type="http://schemas.openxmlformats.org/officeDocument/2006/relationships/slideLayout" Target="../slideLayouts/slideLayout798.xml"/><Relationship Id="rId7" Type="http://schemas.openxmlformats.org/officeDocument/2006/relationships/slideLayout" Target="../slideLayouts/slideLayout802.xml"/><Relationship Id="rId12" Type="http://schemas.openxmlformats.org/officeDocument/2006/relationships/theme" Target="../theme/theme72.xml"/><Relationship Id="rId2" Type="http://schemas.openxmlformats.org/officeDocument/2006/relationships/slideLayout" Target="../slideLayouts/slideLayout797.xml"/><Relationship Id="rId1" Type="http://schemas.openxmlformats.org/officeDocument/2006/relationships/slideLayout" Target="../slideLayouts/slideLayout796.xml"/><Relationship Id="rId6" Type="http://schemas.openxmlformats.org/officeDocument/2006/relationships/slideLayout" Target="../slideLayouts/slideLayout801.xml"/><Relationship Id="rId11" Type="http://schemas.openxmlformats.org/officeDocument/2006/relationships/slideLayout" Target="../slideLayouts/slideLayout806.xml"/><Relationship Id="rId5" Type="http://schemas.openxmlformats.org/officeDocument/2006/relationships/slideLayout" Target="../slideLayouts/slideLayout800.xml"/><Relationship Id="rId10" Type="http://schemas.openxmlformats.org/officeDocument/2006/relationships/slideLayout" Target="../slideLayouts/slideLayout805.xml"/><Relationship Id="rId4" Type="http://schemas.openxmlformats.org/officeDocument/2006/relationships/slideLayout" Target="../slideLayouts/slideLayout799.xml"/><Relationship Id="rId9" Type="http://schemas.openxmlformats.org/officeDocument/2006/relationships/slideLayout" Target="../slideLayouts/slideLayout804.xml"/></Relationships>
</file>

<file path=ppt/slideMasters/_rels/slideMaster7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4.xml"/><Relationship Id="rId3" Type="http://schemas.openxmlformats.org/officeDocument/2006/relationships/slideLayout" Target="../slideLayouts/slideLayout809.xml"/><Relationship Id="rId7" Type="http://schemas.openxmlformats.org/officeDocument/2006/relationships/slideLayout" Target="../slideLayouts/slideLayout813.xml"/><Relationship Id="rId12" Type="http://schemas.openxmlformats.org/officeDocument/2006/relationships/theme" Target="../theme/theme73.xml"/><Relationship Id="rId2" Type="http://schemas.openxmlformats.org/officeDocument/2006/relationships/slideLayout" Target="../slideLayouts/slideLayout808.xml"/><Relationship Id="rId1" Type="http://schemas.openxmlformats.org/officeDocument/2006/relationships/slideLayout" Target="../slideLayouts/slideLayout807.xml"/><Relationship Id="rId6" Type="http://schemas.openxmlformats.org/officeDocument/2006/relationships/slideLayout" Target="../slideLayouts/slideLayout812.xml"/><Relationship Id="rId11" Type="http://schemas.openxmlformats.org/officeDocument/2006/relationships/slideLayout" Target="../slideLayouts/slideLayout817.xml"/><Relationship Id="rId5" Type="http://schemas.openxmlformats.org/officeDocument/2006/relationships/slideLayout" Target="../slideLayouts/slideLayout811.xml"/><Relationship Id="rId10" Type="http://schemas.openxmlformats.org/officeDocument/2006/relationships/slideLayout" Target="../slideLayouts/slideLayout816.xml"/><Relationship Id="rId4" Type="http://schemas.openxmlformats.org/officeDocument/2006/relationships/slideLayout" Target="../slideLayouts/slideLayout810.xml"/><Relationship Id="rId9" Type="http://schemas.openxmlformats.org/officeDocument/2006/relationships/slideLayout" Target="../slideLayouts/slideLayout815.xml"/></Relationships>
</file>

<file path=ppt/slideMasters/_rels/slideMaster7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5.xml"/><Relationship Id="rId3" Type="http://schemas.openxmlformats.org/officeDocument/2006/relationships/slideLayout" Target="../slideLayouts/slideLayout820.xml"/><Relationship Id="rId7" Type="http://schemas.openxmlformats.org/officeDocument/2006/relationships/slideLayout" Target="../slideLayouts/slideLayout824.xml"/><Relationship Id="rId12" Type="http://schemas.openxmlformats.org/officeDocument/2006/relationships/theme" Target="../theme/theme74.xml"/><Relationship Id="rId2" Type="http://schemas.openxmlformats.org/officeDocument/2006/relationships/slideLayout" Target="../slideLayouts/slideLayout819.xml"/><Relationship Id="rId1" Type="http://schemas.openxmlformats.org/officeDocument/2006/relationships/slideLayout" Target="../slideLayouts/slideLayout818.xml"/><Relationship Id="rId6" Type="http://schemas.openxmlformats.org/officeDocument/2006/relationships/slideLayout" Target="../slideLayouts/slideLayout823.xml"/><Relationship Id="rId11" Type="http://schemas.openxmlformats.org/officeDocument/2006/relationships/slideLayout" Target="../slideLayouts/slideLayout828.xml"/><Relationship Id="rId5" Type="http://schemas.openxmlformats.org/officeDocument/2006/relationships/slideLayout" Target="../slideLayouts/slideLayout822.xml"/><Relationship Id="rId10" Type="http://schemas.openxmlformats.org/officeDocument/2006/relationships/slideLayout" Target="../slideLayouts/slideLayout827.xml"/><Relationship Id="rId4" Type="http://schemas.openxmlformats.org/officeDocument/2006/relationships/slideLayout" Target="../slideLayouts/slideLayout821.xml"/><Relationship Id="rId9" Type="http://schemas.openxmlformats.org/officeDocument/2006/relationships/slideLayout" Target="../slideLayouts/slideLayout826.xml"/></Relationships>
</file>

<file path=ppt/slideMasters/_rels/slideMaster7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6.xml"/><Relationship Id="rId3" Type="http://schemas.openxmlformats.org/officeDocument/2006/relationships/slideLayout" Target="../slideLayouts/slideLayout831.xml"/><Relationship Id="rId7" Type="http://schemas.openxmlformats.org/officeDocument/2006/relationships/slideLayout" Target="../slideLayouts/slideLayout835.xml"/><Relationship Id="rId12" Type="http://schemas.openxmlformats.org/officeDocument/2006/relationships/theme" Target="../theme/theme75.xml"/><Relationship Id="rId2" Type="http://schemas.openxmlformats.org/officeDocument/2006/relationships/slideLayout" Target="../slideLayouts/slideLayout830.xml"/><Relationship Id="rId1" Type="http://schemas.openxmlformats.org/officeDocument/2006/relationships/slideLayout" Target="../slideLayouts/slideLayout829.xml"/><Relationship Id="rId6" Type="http://schemas.openxmlformats.org/officeDocument/2006/relationships/slideLayout" Target="../slideLayouts/slideLayout834.xml"/><Relationship Id="rId11" Type="http://schemas.openxmlformats.org/officeDocument/2006/relationships/slideLayout" Target="../slideLayouts/slideLayout839.xml"/><Relationship Id="rId5" Type="http://schemas.openxmlformats.org/officeDocument/2006/relationships/slideLayout" Target="../slideLayouts/slideLayout833.xml"/><Relationship Id="rId10" Type="http://schemas.openxmlformats.org/officeDocument/2006/relationships/slideLayout" Target="../slideLayouts/slideLayout838.xml"/><Relationship Id="rId4" Type="http://schemas.openxmlformats.org/officeDocument/2006/relationships/slideLayout" Target="../slideLayouts/slideLayout832.xml"/><Relationship Id="rId9" Type="http://schemas.openxmlformats.org/officeDocument/2006/relationships/slideLayout" Target="../slideLayouts/slideLayout837.xml"/></Relationships>
</file>

<file path=ppt/slideMasters/_rels/slideMaster7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7.xml"/><Relationship Id="rId3" Type="http://schemas.openxmlformats.org/officeDocument/2006/relationships/slideLayout" Target="../slideLayouts/slideLayout842.xml"/><Relationship Id="rId7" Type="http://schemas.openxmlformats.org/officeDocument/2006/relationships/slideLayout" Target="../slideLayouts/slideLayout846.xml"/><Relationship Id="rId12" Type="http://schemas.openxmlformats.org/officeDocument/2006/relationships/theme" Target="../theme/theme76.xml"/><Relationship Id="rId2" Type="http://schemas.openxmlformats.org/officeDocument/2006/relationships/slideLayout" Target="../slideLayouts/slideLayout841.xml"/><Relationship Id="rId1" Type="http://schemas.openxmlformats.org/officeDocument/2006/relationships/slideLayout" Target="../slideLayouts/slideLayout840.xml"/><Relationship Id="rId6" Type="http://schemas.openxmlformats.org/officeDocument/2006/relationships/slideLayout" Target="../slideLayouts/slideLayout845.xml"/><Relationship Id="rId11" Type="http://schemas.openxmlformats.org/officeDocument/2006/relationships/slideLayout" Target="../slideLayouts/slideLayout850.xml"/><Relationship Id="rId5" Type="http://schemas.openxmlformats.org/officeDocument/2006/relationships/slideLayout" Target="../slideLayouts/slideLayout844.xml"/><Relationship Id="rId10" Type="http://schemas.openxmlformats.org/officeDocument/2006/relationships/slideLayout" Target="../slideLayouts/slideLayout849.xml"/><Relationship Id="rId4" Type="http://schemas.openxmlformats.org/officeDocument/2006/relationships/slideLayout" Target="../slideLayouts/slideLayout843.xml"/><Relationship Id="rId9" Type="http://schemas.openxmlformats.org/officeDocument/2006/relationships/slideLayout" Target="../slideLayouts/slideLayout848.xml"/></Relationships>
</file>

<file path=ppt/slideMasters/_rels/slideMaster7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8.xml"/><Relationship Id="rId3" Type="http://schemas.openxmlformats.org/officeDocument/2006/relationships/slideLayout" Target="../slideLayouts/slideLayout853.xml"/><Relationship Id="rId7" Type="http://schemas.openxmlformats.org/officeDocument/2006/relationships/slideLayout" Target="../slideLayouts/slideLayout857.xml"/><Relationship Id="rId12" Type="http://schemas.openxmlformats.org/officeDocument/2006/relationships/theme" Target="../theme/theme77.xml"/><Relationship Id="rId2" Type="http://schemas.openxmlformats.org/officeDocument/2006/relationships/slideLayout" Target="../slideLayouts/slideLayout852.xml"/><Relationship Id="rId1" Type="http://schemas.openxmlformats.org/officeDocument/2006/relationships/slideLayout" Target="../slideLayouts/slideLayout851.xml"/><Relationship Id="rId6" Type="http://schemas.openxmlformats.org/officeDocument/2006/relationships/slideLayout" Target="../slideLayouts/slideLayout856.xml"/><Relationship Id="rId11" Type="http://schemas.openxmlformats.org/officeDocument/2006/relationships/slideLayout" Target="../slideLayouts/slideLayout861.xml"/><Relationship Id="rId5" Type="http://schemas.openxmlformats.org/officeDocument/2006/relationships/slideLayout" Target="../slideLayouts/slideLayout855.xml"/><Relationship Id="rId10" Type="http://schemas.openxmlformats.org/officeDocument/2006/relationships/slideLayout" Target="../slideLayouts/slideLayout860.xml"/><Relationship Id="rId4" Type="http://schemas.openxmlformats.org/officeDocument/2006/relationships/slideLayout" Target="../slideLayouts/slideLayout854.xml"/><Relationship Id="rId9" Type="http://schemas.openxmlformats.org/officeDocument/2006/relationships/slideLayout" Target="../slideLayouts/slideLayout859.xml"/></Relationships>
</file>

<file path=ppt/slideMasters/_rels/slideMaster7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9.xml"/><Relationship Id="rId3" Type="http://schemas.openxmlformats.org/officeDocument/2006/relationships/slideLayout" Target="../slideLayouts/slideLayout864.xml"/><Relationship Id="rId7" Type="http://schemas.openxmlformats.org/officeDocument/2006/relationships/slideLayout" Target="../slideLayouts/slideLayout868.xml"/><Relationship Id="rId12" Type="http://schemas.openxmlformats.org/officeDocument/2006/relationships/theme" Target="../theme/theme78.xml"/><Relationship Id="rId2" Type="http://schemas.openxmlformats.org/officeDocument/2006/relationships/slideLayout" Target="../slideLayouts/slideLayout863.xml"/><Relationship Id="rId1" Type="http://schemas.openxmlformats.org/officeDocument/2006/relationships/slideLayout" Target="../slideLayouts/slideLayout862.xml"/><Relationship Id="rId6" Type="http://schemas.openxmlformats.org/officeDocument/2006/relationships/slideLayout" Target="../slideLayouts/slideLayout867.xml"/><Relationship Id="rId11" Type="http://schemas.openxmlformats.org/officeDocument/2006/relationships/slideLayout" Target="../slideLayouts/slideLayout872.xml"/><Relationship Id="rId5" Type="http://schemas.openxmlformats.org/officeDocument/2006/relationships/slideLayout" Target="../slideLayouts/slideLayout866.xml"/><Relationship Id="rId10" Type="http://schemas.openxmlformats.org/officeDocument/2006/relationships/slideLayout" Target="../slideLayouts/slideLayout871.xml"/><Relationship Id="rId4" Type="http://schemas.openxmlformats.org/officeDocument/2006/relationships/slideLayout" Target="../slideLayouts/slideLayout865.xml"/><Relationship Id="rId9" Type="http://schemas.openxmlformats.org/officeDocument/2006/relationships/slideLayout" Target="../slideLayouts/slideLayout870.xml"/></Relationships>
</file>

<file path=ppt/slideMasters/_rels/slideMaster7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0.xml"/><Relationship Id="rId3" Type="http://schemas.openxmlformats.org/officeDocument/2006/relationships/slideLayout" Target="../slideLayouts/slideLayout875.xml"/><Relationship Id="rId7" Type="http://schemas.openxmlformats.org/officeDocument/2006/relationships/slideLayout" Target="../slideLayouts/slideLayout879.xml"/><Relationship Id="rId12" Type="http://schemas.openxmlformats.org/officeDocument/2006/relationships/theme" Target="../theme/theme79.xml"/><Relationship Id="rId2" Type="http://schemas.openxmlformats.org/officeDocument/2006/relationships/slideLayout" Target="../slideLayouts/slideLayout874.xml"/><Relationship Id="rId1" Type="http://schemas.openxmlformats.org/officeDocument/2006/relationships/slideLayout" Target="../slideLayouts/slideLayout873.xml"/><Relationship Id="rId6" Type="http://schemas.openxmlformats.org/officeDocument/2006/relationships/slideLayout" Target="../slideLayouts/slideLayout878.xml"/><Relationship Id="rId11" Type="http://schemas.openxmlformats.org/officeDocument/2006/relationships/slideLayout" Target="../slideLayouts/slideLayout883.xml"/><Relationship Id="rId5" Type="http://schemas.openxmlformats.org/officeDocument/2006/relationships/slideLayout" Target="../slideLayouts/slideLayout877.xml"/><Relationship Id="rId10" Type="http://schemas.openxmlformats.org/officeDocument/2006/relationships/slideLayout" Target="../slideLayouts/slideLayout882.xml"/><Relationship Id="rId4" Type="http://schemas.openxmlformats.org/officeDocument/2006/relationships/slideLayout" Target="../slideLayouts/slideLayout876.xml"/><Relationship Id="rId9" Type="http://schemas.openxmlformats.org/officeDocument/2006/relationships/slideLayout" Target="../slideLayouts/slideLayout8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8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1.xml"/><Relationship Id="rId3" Type="http://schemas.openxmlformats.org/officeDocument/2006/relationships/slideLayout" Target="../slideLayouts/slideLayout886.xml"/><Relationship Id="rId7" Type="http://schemas.openxmlformats.org/officeDocument/2006/relationships/slideLayout" Target="../slideLayouts/slideLayout890.xml"/><Relationship Id="rId12" Type="http://schemas.openxmlformats.org/officeDocument/2006/relationships/theme" Target="../theme/theme80.xml"/><Relationship Id="rId2" Type="http://schemas.openxmlformats.org/officeDocument/2006/relationships/slideLayout" Target="../slideLayouts/slideLayout885.xml"/><Relationship Id="rId1" Type="http://schemas.openxmlformats.org/officeDocument/2006/relationships/slideLayout" Target="../slideLayouts/slideLayout884.xml"/><Relationship Id="rId6" Type="http://schemas.openxmlformats.org/officeDocument/2006/relationships/slideLayout" Target="../slideLayouts/slideLayout889.xml"/><Relationship Id="rId11" Type="http://schemas.openxmlformats.org/officeDocument/2006/relationships/slideLayout" Target="../slideLayouts/slideLayout894.xml"/><Relationship Id="rId5" Type="http://schemas.openxmlformats.org/officeDocument/2006/relationships/slideLayout" Target="../slideLayouts/slideLayout888.xml"/><Relationship Id="rId10" Type="http://schemas.openxmlformats.org/officeDocument/2006/relationships/slideLayout" Target="../slideLayouts/slideLayout893.xml"/><Relationship Id="rId4" Type="http://schemas.openxmlformats.org/officeDocument/2006/relationships/slideLayout" Target="../slideLayouts/slideLayout887.xml"/><Relationship Id="rId9" Type="http://schemas.openxmlformats.org/officeDocument/2006/relationships/slideLayout" Target="../slideLayouts/slideLayout892.xml"/></Relationships>
</file>

<file path=ppt/slideMasters/_rels/slideMaster8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2.xml"/><Relationship Id="rId3" Type="http://schemas.openxmlformats.org/officeDocument/2006/relationships/slideLayout" Target="../slideLayouts/slideLayout897.xml"/><Relationship Id="rId7" Type="http://schemas.openxmlformats.org/officeDocument/2006/relationships/slideLayout" Target="../slideLayouts/slideLayout901.xml"/><Relationship Id="rId12" Type="http://schemas.openxmlformats.org/officeDocument/2006/relationships/theme" Target="../theme/theme81.xml"/><Relationship Id="rId2" Type="http://schemas.openxmlformats.org/officeDocument/2006/relationships/slideLayout" Target="../slideLayouts/slideLayout896.xml"/><Relationship Id="rId1" Type="http://schemas.openxmlformats.org/officeDocument/2006/relationships/slideLayout" Target="../slideLayouts/slideLayout895.xml"/><Relationship Id="rId6" Type="http://schemas.openxmlformats.org/officeDocument/2006/relationships/slideLayout" Target="../slideLayouts/slideLayout900.xml"/><Relationship Id="rId11" Type="http://schemas.openxmlformats.org/officeDocument/2006/relationships/slideLayout" Target="../slideLayouts/slideLayout905.xml"/><Relationship Id="rId5" Type="http://schemas.openxmlformats.org/officeDocument/2006/relationships/slideLayout" Target="../slideLayouts/slideLayout899.xml"/><Relationship Id="rId10" Type="http://schemas.openxmlformats.org/officeDocument/2006/relationships/slideLayout" Target="../slideLayouts/slideLayout904.xml"/><Relationship Id="rId4" Type="http://schemas.openxmlformats.org/officeDocument/2006/relationships/slideLayout" Target="../slideLayouts/slideLayout898.xml"/><Relationship Id="rId9" Type="http://schemas.openxmlformats.org/officeDocument/2006/relationships/slideLayout" Target="../slideLayouts/slideLayout903.xml"/></Relationships>
</file>

<file path=ppt/slideMasters/_rels/slideMaster8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3.xml"/><Relationship Id="rId3" Type="http://schemas.openxmlformats.org/officeDocument/2006/relationships/slideLayout" Target="../slideLayouts/slideLayout908.xml"/><Relationship Id="rId7" Type="http://schemas.openxmlformats.org/officeDocument/2006/relationships/slideLayout" Target="../slideLayouts/slideLayout912.xml"/><Relationship Id="rId12" Type="http://schemas.openxmlformats.org/officeDocument/2006/relationships/theme" Target="../theme/theme82.xml"/><Relationship Id="rId2" Type="http://schemas.openxmlformats.org/officeDocument/2006/relationships/slideLayout" Target="../slideLayouts/slideLayout907.xml"/><Relationship Id="rId1" Type="http://schemas.openxmlformats.org/officeDocument/2006/relationships/slideLayout" Target="../slideLayouts/slideLayout906.xml"/><Relationship Id="rId6" Type="http://schemas.openxmlformats.org/officeDocument/2006/relationships/slideLayout" Target="../slideLayouts/slideLayout911.xml"/><Relationship Id="rId11" Type="http://schemas.openxmlformats.org/officeDocument/2006/relationships/slideLayout" Target="../slideLayouts/slideLayout916.xml"/><Relationship Id="rId5" Type="http://schemas.openxmlformats.org/officeDocument/2006/relationships/slideLayout" Target="../slideLayouts/slideLayout910.xml"/><Relationship Id="rId10" Type="http://schemas.openxmlformats.org/officeDocument/2006/relationships/slideLayout" Target="../slideLayouts/slideLayout915.xml"/><Relationship Id="rId4" Type="http://schemas.openxmlformats.org/officeDocument/2006/relationships/slideLayout" Target="../slideLayouts/slideLayout909.xml"/><Relationship Id="rId9" Type="http://schemas.openxmlformats.org/officeDocument/2006/relationships/slideLayout" Target="../slideLayouts/slideLayout914.xml"/></Relationships>
</file>

<file path=ppt/slideMasters/_rels/slideMaster8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4.xml"/><Relationship Id="rId3" Type="http://schemas.openxmlformats.org/officeDocument/2006/relationships/slideLayout" Target="../slideLayouts/slideLayout919.xml"/><Relationship Id="rId7" Type="http://schemas.openxmlformats.org/officeDocument/2006/relationships/slideLayout" Target="../slideLayouts/slideLayout923.xml"/><Relationship Id="rId12" Type="http://schemas.openxmlformats.org/officeDocument/2006/relationships/theme" Target="../theme/theme83.xml"/><Relationship Id="rId2" Type="http://schemas.openxmlformats.org/officeDocument/2006/relationships/slideLayout" Target="../slideLayouts/slideLayout918.xml"/><Relationship Id="rId1" Type="http://schemas.openxmlformats.org/officeDocument/2006/relationships/slideLayout" Target="../slideLayouts/slideLayout917.xml"/><Relationship Id="rId6" Type="http://schemas.openxmlformats.org/officeDocument/2006/relationships/slideLayout" Target="../slideLayouts/slideLayout922.xml"/><Relationship Id="rId11" Type="http://schemas.openxmlformats.org/officeDocument/2006/relationships/slideLayout" Target="../slideLayouts/slideLayout927.xml"/><Relationship Id="rId5" Type="http://schemas.openxmlformats.org/officeDocument/2006/relationships/slideLayout" Target="../slideLayouts/slideLayout921.xml"/><Relationship Id="rId10" Type="http://schemas.openxmlformats.org/officeDocument/2006/relationships/slideLayout" Target="../slideLayouts/slideLayout926.xml"/><Relationship Id="rId4" Type="http://schemas.openxmlformats.org/officeDocument/2006/relationships/slideLayout" Target="../slideLayouts/slideLayout920.xml"/><Relationship Id="rId9" Type="http://schemas.openxmlformats.org/officeDocument/2006/relationships/slideLayout" Target="../slideLayouts/slideLayout925.xml"/></Relationships>
</file>

<file path=ppt/slideMasters/_rels/slideMaster8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5.xml"/><Relationship Id="rId3" Type="http://schemas.openxmlformats.org/officeDocument/2006/relationships/slideLayout" Target="../slideLayouts/slideLayout930.xml"/><Relationship Id="rId7" Type="http://schemas.openxmlformats.org/officeDocument/2006/relationships/slideLayout" Target="../slideLayouts/slideLayout934.xml"/><Relationship Id="rId12" Type="http://schemas.openxmlformats.org/officeDocument/2006/relationships/theme" Target="../theme/theme84.xml"/><Relationship Id="rId2" Type="http://schemas.openxmlformats.org/officeDocument/2006/relationships/slideLayout" Target="../slideLayouts/slideLayout929.xml"/><Relationship Id="rId1" Type="http://schemas.openxmlformats.org/officeDocument/2006/relationships/slideLayout" Target="../slideLayouts/slideLayout928.xml"/><Relationship Id="rId6" Type="http://schemas.openxmlformats.org/officeDocument/2006/relationships/slideLayout" Target="../slideLayouts/slideLayout933.xml"/><Relationship Id="rId11" Type="http://schemas.openxmlformats.org/officeDocument/2006/relationships/slideLayout" Target="../slideLayouts/slideLayout938.xml"/><Relationship Id="rId5" Type="http://schemas.openxmlformats.org/officeDocument/2006/relationships/slideLayout" Target="../slideLayouts/slideLayout932.xml"/><Relationship Id="rId10" Type="http://schemas.openxmlformats.org/officeDocument/2006/relationships/slideLayout" Target="../slideLayouts/slideLayout937.xml"/><Relationship Id="rId4" Type="http://schemas.openxmlformats.org/officeDocument/2006/relationships/slideLayout" Target="../slideLayouts/slideLayout931.xml"/><Relationship Id="rId9" Type="http://schemas.openxmlformats.org/officeDocument/2006/relationships/slideLayout" Target="../slideLayouts/slideLayout936.xml"/></Relationships>
</file>

<file path=ppt/slideMasters/_rels/slideMaster8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6.xml"/><Relationship Id="rId3" Type="http://schemas.openxmlformats.org/officeDocument/2006/relationships/slideLayout" Target="../slideLayouts/slideLayout941.xml"/><Relationship Id="rId7" Type="http://schemas.openxmlformats.org/officeDocument/2006/relationships/slideLayout" Target="../slideLayouts/slideLayout945.xml"/><Relationship Id="rId12" Type="http://schemas.openxmlformats.org/officeDocument/2006/relationships/theme" Target="../theme/theme85.xml"/><Relationship Id="rId2" Type="http://schemas.openxmlformats.org/officeDocument/2006/relationships/slideLayout" Target="../slideLayouts/slideLayout940.xml"/><Relationship Id="rId1" Type="http://schemas.openxmlformats.org/officeDocument/2006/relationships/slideLayout" Target="../slideLayouts/slideLayout939.xml"/><Relationship Id="rId6" Type="http://schemas.openxmlformats.org/officeDocument/2006/relationships/slideLayout" Target="../slideLayouts/slideLayout944.xml"/><Relationship Id="rId11" Type="http://schemas.openxmlformats.org/officeDocument/2006/relationships/slideLayout" Target="../slideLayouts/slideLayout949.xml"/><Relationship Id="rId5" Type="http://schemas.openxmlformats.org/officeDocument/2006/relationships/slideLayout" Target="../slideLayouts/slideLayout943.xml"/><Relationship Id="rId10" Type="http://schemas.openxmlformats.org/officeDocument/2006/relationships/slideLayout" Target="../slideLayouts/slideLayout948.xml"/><Relationship Id="rId4" Type="http://schemas.openxmlformats.org/officeDocument/2006/relationships/slideLayout" Target="../slideLayouts/slideLayout942.xml"/><Relationship Id="rId9" Type="http://schemas.openxmlformats.org/officeDocument/2006/relationships/slideLayout" Target="../slideLayouts/slideLayout947.xml"/></Relationships>
</file>

<file path=ppt/slideMasters/_rels/slideMaster8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7.xml"/><Relationship Id="rId3" Type="http://schemas.openxmlformats.org/officeDocument/2006/relationships/slideLayout" Target="../slideLayouts/slideLayout952.xml"/><Relationship Id="rId7" Type="http://schemas.openxmlformats.org/officeDocument/2006/relationships/slideLayout" Target="../slideLayouts/slideLayout956.xml"/><Relationship Id="rId12" Type="http://schemas.openxmlformats.org/officeDocument/2006/relationships/theme" Target="../theme/theme86.xml"/><Relationship Id="rId2" Type="http://schemas.openxmlformats.org/officeDocument/2006/relationships/slideLayout" Target="../slideLayouts/slideLayout951.xml"/><Relationship Id="rId1" Type="http://schemas.openxmlformats.org/officeDocument/2006/relationships/slideLayout" Target="../slideLayouts/slideLayout950.xml"/><Relationship Id="rId6" Type="http://schemas.openxmlformats.org/officeDocument/2006/relationships/slideLayout" Target="../slideLayouts/slideLayout955.xml"/><Relationship Id="rId11" Type="http://schemas.openxmlformats.org/officeDocument/2006/relationships/slideLayout" Target="../slideLayouts/slideLayout960.xml"/><Relationship Id="rId5" Type="http://schemas.openxmlformats.org/officeDocument/2006/relationships/slideLayout" Target="../slideLayouts/slideLayout954.xml"/><Relationship Id="rId10" Type="http://schemas.openxmlformats.org/officeDocument/2006/relationships/slideLayout" Target="../slideLayouts/slideLayout959.xml"/><Relationship Id="rId4" Type="http://schemas.openxmlformats.org/officeDocument/2006/relationships/slideLayout" Target="../slideLayouts/slideLayout953.xml"/><Relationship Id="rId9" Type="http://schemas.openxmlformats.org/officeDocument/2006/relationships/slideLayout" Target="../slideLayouts/slideLayout958.xml"/></Relationships>
</file>

<file path=ppt/slideMasters/_rels/slideMaster8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8.xml"/><Relationship Id="rId3" Type="http://schemas.openxmlformats.org/officeDocument/2006/relationships/slideLayout" Target="../slideLayouts/slideLayout963.xml"/><Relationship Id="rId7" Type="http://schemas.openxmlformats.org/officeDocument/2006/relationships/slideLayout" Target="../slideLayouts/slideLayout967.xml"/><Relationship Id="rId12" Type="http://schemas.openxmlformats.org/officeDocument/2006/relationships/theme" Target="../theme/theme87.xml"/><Relationship Id="rId2" Type="http://schemas.openxmlformats.org/officeDocument/2006/relationships/slideLayout" Target="../slideLayouts/slideLayout962.xml"/><Relationship Id="rId1" Type="http://schemas.openxmlformats.org/officeDocument/2006/relationships/slideLayout" Target="../slideLayouts/slideLayout961.xml"/><Relationship Id="rId6" Type="http://schemas.openxmlformats.org/officeDocument/2006/relationships/slideLayout" Target="../slideLayouts/slideLayout966.xml"/><Relationship Id="rId11" Type="http://schemas.openxmlformats.org/officeDocument/2006/relationships/slideLayout" Target="../slideLayouts/slideLayout971.xml"/><Relationship Id="rId5" Type="http://schemas.openxmlformats.org/officeDocument/2006/relationships/slideLayout" Target="../slideLayouts/slideLayout965.xml"/><Relationship Id="rId10" Type="http://schemas.openxmlformats.org/officeDocument/2006/relationships/slideLayout" Target="../slideLayouts/slideLayout970.xml"/><Relationship Id="rId4" Type="http://schemas.openxmlformats.org/officeDocument/2006/relationships/slideLayout" Target="../slideLayouts/slideLayout964.xml"/><Relationship Id="rId9" Type="http://schemas.openxmlformats.org/officeDocument/2006/relationships/slideLayout" Target="../slideLayouts/slideLayout969.xml"/></Relationships>
</file>

<file path=ppt/slideMasters/_rels/slideMaster8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9.xml"/><Relationship Id="rId3" Type="http://schemas.openxmlformats.org/officeDocument/2006/relationships/slideLayout" Target="../slideLayouts/slideLayout974.xml"/><Relationship Id="rId7" Type="http://schemas.openxmlformats.org/officeDocument/2006/relationships/slideLayout" Target="../slideLayouts/slideLayout978.xml"/><Relationship Id="rId12" Type="http://schemas.openxmlformats.org/officeDocument/2006/relationships/theme" Target="../theme/theme88.xml"/><Relationship Id="rId2" Type="http://schemas.openxmlformats.org/officeDocument/2006/relationships/slideLayout" Target="../slideLayouts/slideLayout973.xml"/><Relationship Id="rId1" Type="http://schemas.openxmlformats.org/officeDocument/2006/relationships/slideLayout" Target="../slideLayouts/slideLayout972.xml"/><Relationship Id="rId6" Type="http://schemas.openxmlformats.org/officeDocument/2006/relationships/slideLayout" Target="../slideLayouts/slideLayout977.xml"/><Relationship Id="rId11" Type="http://schemas.openxmlformats.org/officeDocument/2006/relationships/slideLayout" Target="../slideLayouts/slideLayout982.xml"/><Relationship Id="rId5" Type="http://schemas.openxmlformats.org/officeDocument/2006/relationships/slideLayout" Target="../slideLayouts/slideLayout976.xml"/><Relationship Id="rId10" Type="http://schemas.openxmlformats.org/officeDocument/2006/relationships/slideLayout" Target="../slideLayouts/slideLayout981.xml"/><Relationship Id="rId4" Type="http://schemas.openxmlformats.org/officeDocument/2006/relationships/slideLayout" Target="../slideLayouts/slideLayout975.xml"/><Relationship Id="rId9" Type="http://schemas.openxmlformats.org/officeDocument/2006/relationships/slideLayout" Target="../slideLayouts/slideLayout980.xml"/></Relationships>
</file>

<file path=ppt/slideMasters/_rels/slideMaster8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0.xml"/><Relationship Id="rId3" Type="http://schemas.openxmlformats.org/officeDocument/2006/relationships/slideLayout" Target="../slideLayouts/slideLayout985.xml"/><Relationship Id="rId7" Type="http://schemas.openxmlformats.org/officeDocument/2006/relationships/slideLayout" Target="../slideLayouts/slideLayout989.xml"/><Relationship Id="rId12" Type="http://schemas.openxmlformats.org/officeDocument/2006/relationships/theme" Target="../theme/theme89.xml"/><Relationship Id="rId2" Type="http://schemas.openxmlformats.org/officeDocument/2006/relationships/slideLayout" Target="../slideLayouts/slideLayout984.xml"/><Relationship Id="rId1" Type="http://schemas.openxmlformats.org/officeDocument/2006/relationships/slideLayout" Target="../slideLayouts/slideLayout983.xml"/><Relationship Id="rId6" Type="http://schemas.openxmlformats.org/officeDocument/2006/relationships/slideLayout" Target="../slideLayouts/slideLayout988.xml"/><Relationship Id="rId11" Type="http://schemas.openxmlformats.org/officeDocument/2006/relationships/slideLayout" Target="../slideLayouts/slideLayout993.xml"/><Relationship Id="rId5" Type="http://schemas.openxmlformats.org/officeDocument/2006/relationships/slideLayout" Target="../slideLayouts/slideLayout987.xml"/><Relationship Id="rId10" Type="http://schemas.openxmlformats.org/officeDocument/2006/relationships/slideLayout" Target="../slideLayouts/slideLayout992.xml"/><Relationship Id="rId4" Type="http://schemas.openxmlformats.org/officeDocument/2006/relationships/slideLayout" Target="../slideLayouts/slideLayout986.xml"/><Relationship Id="rId9" Type="http://schemas.openxmlformats.org/officeDocument/2006/relationships/slideLayout" Target="../slideLayouts/slideLayout99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_rels/slideMaster9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1.xml"/><Relationship Id="rId3" Type="http://schemas.openxmlformats.org/officeDocument/2006/relationships/slideLayout" Target="../slideLayouts/slideLayout996.xml"/><Relationship Id="rId7" Type="http://schemas.openxmlformats.org/officeDocument/2006/relationships/slideLayout" Target="../slideLayouts/slideLayout1000.xml"/><Relationship Id="rId12" Type="http://schemas.openxmlformats.org/officeDocument/2006/relationships/theme" Target="../theme/theme90.xml"/><Relationship Id="rId2" Type="http://schemas.openxmlformats.org/officeDocument/2006/relationships/slideLayout" Target="../slideLayouts/slideLayout995.xml"/><Relationship Id="rId1" Type="http://schemas.openxmlformats.org/officeDocument/2006/relationships/slideLayout" Target="../slideLayouts/slideLayout994.xml"/><Relationship Id="rId6" Type="http://schemas.openxmlformats.org/officeDocument/2006/relationships/slideLayout" Target="../slideLayouts/slideLayout999.xml"/><Relationship Id="rId11" Type="http://schemas.openxmlformats.org/officeDocument/2006/relationships/slideLayout" Target="../slideLayouts/slideLayout1004.xml"/><Relationship Id="rId5" Type="http://schemas.openxmlformats.org/officeDocument/2006/relationships/slideLayout" Target="../slideLayouts/slideLayout998.xml"/><Relationship Id="rId10" Type="http://schemas.openxmlformats.org/officeDocument/2006/relationships/slideLayout" Target="../slideLayouts/slideLayout1003.xml"/><Relationship Id="rId4" Type="http://schemas.openxmlformats.org/officeDocument/2006/relationships/slideLayout" Target="../slideLayouts/slideLayout997.xml"/><Relationship Id="rId9" Type="http://schemas.openxmlformats.org/officeDocument/2006/relationships/slideLayout" Target="../slideLayouts/slideLayout1002.xml"/></Relationships>
</file>

<file path=ppt/slideMasters/_rels/slideMaster9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2.xml"/><Relationship Id="rId3" Type="http://schemas.openxmlformats.org/officeDocument/2006/relationships/slideLayout" Target="../slideLayouts/slideLayout1007.xml"/><Relationship Id="rId7" Type="http://schemas.openxmlformats.org/officeDocument/2006/relationships/slideLayout" Target="../slideLayouts/slideLayout1011.xml"/><Relationship Id="rId12" Type="http://schemas.openxmlformats.org/officeDocument/2006/relationships/theme" Target="../theme/theme91.xml"/><Relationship Id="rId2" Type="http://schemas.openxmlformats.org/officeDocument/2006/relationships/slideLayout" Target="../slideLayouts/slideLayout1006.xml"/><Relationship Id="rId1" Type="http://schemas.openxmlformats.org/officeDocument/2006/relationships/slideLayout" Target="../slideLayouts/slideLayout1005.xml"/><Relationship Id="rId6" Type="http://schemas.openxmlformats.org/officeDocument/2006/relationships/slideLayout" Target="../slideLayouts/slideLayout1010.xml"/><Relationship Id="rId11" Type="http://schemas.openxmlformats.org/officeDocument/2006/relationships/slideLayout" Target="../slideLayouts/slideLayout1015.xml"/><Relationship Id="rId5" Type="http://schemas.openxmlformats.org/officeDocument/2006/relationships/slideLayout" Target="../slideLayouts/slideLayout1009.xml"/><Relationship Id="rId10" Type="http://schemas.openxmlformats.org/officeDocument/2006/relationships/slideLayout" Target="../slideLayouts/slideLayout1014.xml"/><Relationship Id="rId4" Type="http://schemas.openxmlformats.org/officeDocument/2006/relationships/slideLayout" Target="../slideLayouts/slideLayout1008.xml"/><Relationship Id="rId9" Type="http://schemas.openxmlformats.org/officeDocument/2006/relationships/slideLayout" Target="../slideLayouts/slideLayout1013.xml"/></Relationships>
</file>

<file path=ppt/slideMasters/_rels/slideMaster9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3.xml"/><Relationship Id="rId13" Type="http://schemas.openxmlformats.org/officeDocument/2006/relationships/image" Target="../media/image46.jpeg"/><Relationship Id="rId3" Type="http://schemas.openxmlformats.org/officeDocument/2006/relationships/slideLayout" Target="../slideLayouts/slideLayout1018.xml"/><Relationship Id="rId7" Type="http://schemas.openxmlformats.org/officeDocument/2006/relationships/slideLayout" Target="../slideLayouts/slideLayout1022.xml"/><Relationship Id="rId12" Type="http://schemas.openxmlformats.org/officeDocument/2006/relationships/theme" Target="../theme/theme92.xml"/><Relationship Id="rId2" Type="http://schemas.openxmlformats.org/officeDocument/2006/relationships/slideLayout" Target="../slideLayouts/slideLayout1017.xml"/><Relationship Id="rId1" Type="http://schemas.openxmlformats.org/officeDocument/2006/relationships/slideLayout" Target="../slideLayouts/slideLayout1016.xml"/><Relationship Id="rId6" Type="http://schemas.openxmlformats.org/officeDocument/2006/relationships/slideLayout" Target="../slideLayouts/slideLayout1021.xml"/><Relationship Id="rId11" Type="http://schemas.openxmlformats.org/officeDocument/2006/relationships/slideLayout" Target="../slideLayouts/slideLayout1026.xml"/><Relationship Id="rId5" Type="http://schemas.openxmlformats.org/officeDocument/2006/relationships/slideLayout" Target="../slideLayouts/slideLayout1020.xml"/><Relationship Id="rId10" Type="http://schemas.openxmlformats.org/officeDocument/2006/relationships/slideLayout" Target="../slideLayouts/slideLayout1025.xml"/><Relationship Id="rId4" Type="http://schemas.openxmlformats.org/officeDocument/2006/relationships/slideLayout" Target="../slideLayouts/slideLayout1019.xml"/><Relationship Id="rId9" Type="http://schemas.openxmlformats.org/officeDocument/2006/relationships/slideLayout" Target="../slideLayouts/slideLayout1024.xml"/></Relationships>
</file>

<file path=ppt/slideMasters/_rels/slideMaster9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4.xml"/><Relationship Id="rId13" Type="http://schemas.openxmlformats.org/officeDocument/2006/relationships/image" Target="../media/image47.jpeg"/><Relationship Id="rId3" Type="http://schemas.openxmlformats.org/officeDocument/2006/relationships/slideLayout" Target="../slideLayouts/slideLayout1029.xml"/><Relationship Id="rId7" Type="http://schemas.openxmlformats.org/officeDocument/2006/relationships/slideLayout" Target="../slideLayouts/slideLayout1033.xml"/><Relationship Id="rId12" Type="http://schemas.openxmlformats.org/officeDocument/2006/relationships/theme" Target="../theme/theme93.xml"/><Relationship Id="rId2" Type="http://schemas.openxmlformats.org/officeDocument/2006/relationships/slideLayout" Target="../slideLayouts/slideLayout1028.xml"/><Relationship Id="rId1" Type="http://schemas.openxmlformats.org/officeDocument/2006/relationships/slideLayout" Target="../slideLayouts/slideLayout1027.xml"/><Relationship Id="rId6" Type="http://schemas.openxmlformats.org/officeDocument/2006/relationships/slideLayout" Target="../slideLayouts/slideLayout1032.xml"/><Relationship Id="rId11" Type="http://schemas.openxmlformats.org/officeDocument/2006/relationships/slideLayout" Target="../slideLayouts/slideLayout1037.xml"/><Relationship Id="rId5" Type="http://schemas.openxmlformats.org/officeDocument/2006/relationships/slideLayout" Target="../slideLayouts/slideLayout1031.xml"/><Relationship Id="rId10" Type="http://schemas.openxmlformats.org/officeDocument/2006/relationships/slideLayout" Target="../slideLayouts/slideLayout1036.xml"/><Relationship Id="rId4" Type="http://schemas.openxmlformats.org/officeDocument/2006/relationships/slideLayout" Target="../slideLayouts/slideLayout1030.xml"/><Relationship Id="rId9" Type="http://schemas.openxmlformats.org/officeDocument/2006/relationships/slideLayout" Target="../slideLayouts/slideLayout10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95181509_large_358.png"/>
          <p:cNvPicPr>
            <a:picLocks noChangeAspect="1"/>
          </p:cNvPicPr>
          <p:nvPr userDrawn="1"/>
        </p:nvPicPr>
        <p:blipFill>
          <a:blip r:embed="rId13" cstate="email"/>
          <a:stretch>
            <a:fillRect/>
          </a:stretch>
        </p:blipFill>
        <p:spPr>
          <a:xfrm>
            <a:off x="6876256" y="404664"/>
            <a:ext cx="1870252" cy="1872928"/>
          </a:xfrm>
          <a:prstGeom prst="rect">
            <a:avLst/>
          </a:prstGeom>
        </p:spPr>
      </p:pic>
      <p:pic>
        <p:nvPicPr>
          <p:cNvPr id="20" name="Рисунок 19" descr="1363686206_4d961298.jpg"/>
          <p:cNvPicPr>
            <a:picLocks noChangeAspect="1"/>
          </p:cNvPicPr>
          <p:nvPr userDrawn="1"/>
        </p:nvPicPr>
        <p:blipFill>
          <a:blip r:embed="rId1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251520" y="2420888"/>
            <a:ext cx="5238750" cy="4176464"/>
          </a:xfrm>
          <a:prstGeom prst="rect">
            <a:avLst/>
          </a:prstGeom>
        </p:spPr>
      </p:pic>
      <p:sp>
        <p:nvSpPr>
          <p:cNvPr id="17" name="Прямоугольник 16"/>
          <p:cNvSpPr/>
          <p:nvPr userDrawn="1"/>
        </p:nvSpPr>
        <p:spPr>
          <a:xfrm>
            <a:off x="251520" y="260648"/>
            <a:ext cx="8640960" cy="633670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3" name="Группа 12"/>
          <p:cNvGrpSpPr/>
          <p:nvPr userDrawn="1"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10" name="Половина рамки 9"/>
            <p:cNvSpPr/>
            <p:nvPr userDrawn="1"/>
          </p:nvSpPr>
          <p:spPr>
            <a:xfrm>
              <a:off x="0" y="0"/>
              <a:ext cx="755576" cy="6858000"/>
            </a:xfrm>
            <a:prstGeom prst="halfFrame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" name="Половина рамки 10"/>
            <p:cNvSpPr/>
            <p:nvPr userDrawn="1"/>
          </p:nvSpPr>
          <p:spPr>
            <a:xfrm rot="5400000" flipH="1">
              <a:off x="4194212" y="1908212"/>
              <a:ext cx="755576" cy="9144000"/>
            </a:xfrm>
            <a:prstGeom prst="halfFrame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black"/>
                </a:solidFill>
              </a:endParaRPr>
            </a:p>
          </p:txBody>
        </p:sp>
      </p:grpSp>
      <p:grpSp>
        <p:nvGrpSpPr>
          <p:cNvPr id="4" name="Группа 13"/>
          <p:cNvGrpSpPr/>
          <p:nvPr userDrawn="1"/>
        </p:nvGrpSpPr>
        <p:grpSpPr>
          <a:xfrm flipH="1" flipV="1">
            <a:off x="0" y="0"/>
            <a:ext cx="9144000" cy="6858000"/>
            <a:chOff x="0" y="0"/>
            <a:chExt cx="9144000" cy="6858000"/>
          </a:xfrm>
        </p:grpSpPr>
        <p:sp>
          <p:nvSpPr>
            <p:cNvPr id="15" name="Половина рамки 14"/>
            <p:cNvSpPr/>
            <p:nvPr userDrawn="1"/>
          </p:nvSpPr>
          <p:spPr>
            <a:xfrm>
              <a:off x="0" y="0"/>
              <a:ext cx="755576" cy="6858000"/>
            </a:xfrm>
            <a:prstGeom prst="halfFrame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6" name="Половина рамки 15"/>
            <p:cNvSpPr/>
            <p:nvPr userDrawn="1"/>
          </p:nvSpPr>
          <p:spPr>
            <a:xfrm rot="5400000" flipH="1">
              <a:off x="4194212" y="1908212"/>
              <a:ext cx="755576" cy="9144000"/>
            </a:xfrm>
            <a:prstGeom prst="halfFrame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black"/>
                </a:solidFill>
              </a:endParaRPr>
            </a:p>
          </p:txBody>
        </p:sp>
      </p:grpSp>
      <p:sp>
        <p:nvSpPr>
          <p:cNvPr id="16385" name="Rectangle 1"/>
          <p:cNvSpPr>
            <a:spLocks noChangeArrowheads="1"/>
          </p:cNvSpPr>
          <p:nvPr userDrawn="1"/>
        </p:nvSpPr>
        <p:spPr bwMode="auto">
          <a:xfrm>
            <a:off x="0" y="6642556"/>
            <a:ext cx="124585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8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FokinaLida.75@mail.ru</a:t>
            </a:r>
            <a:endParaRPr kumimoji="0" lang="en-US" sz="800" b="0" i="0" u="none" strike="noStrike" cap="none" normalizeH="0" baseline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sndAc>
      <p:endSnd/>
    </p:sndAc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3882873-5A41-4022-8BC4-2F1471A1E89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45CB925-FF63-4228-BC0A-B62D08DC93E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47555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ransition>
    <p:sndAc>
      <p:endSnd/>
    </p:sndAc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3882873-5A41-4022-8BC4-2F1471A1E89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45CB925-FF63-4228-BC0A-B62D08DC93E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2737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ransition>
    <p:sndAc>
      <p:endSnd/>
    </p:sndAc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3882873-5A41-4022-8BC4-2F1471A1E89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45CB925-FF63-4228-BC0A-B62D08DC93E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1948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ransition>
    <p:sndAc>
      <p:endSnd/>
    </p:sndAc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3882873-5A41-4022-8BC4-2F1471A1E89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45CB925-FF63-4228-BC0A-B62D08DC93E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5199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ransition>
    <p:sndAc>
      <p:endSnd/>
    </p:sndAc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3882873-5A41-4022-8BC4-2F1471A1E89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45CB925-FF63-4228-BC0A-B62D08DC93E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03545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ransition>
    <p:sndAc>
      <p:endSnd/>
    </p:sndAc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3882873-5A41-4022-8BC4-2F1471A1E89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45CB925-FF63-4228-BC0A-B62D08DC93E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41472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ransition>
    <p:sndAc>
      <p:endSnd/>
    </p:sndAc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3882873-5A41-4022-8BC4-2F1471A1E89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45CB925-FF63-4228-BC0A-B62D08DC93E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75041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ransition>
    <p:sndAc>
      <p:endSnd/>
    </p:sndAc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3882873-5A41-4022-8BC4-2F1471A1E89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45CB925-FF63-4228-BC0A-B62D08DC93E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646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ransition>
    <p:sndAc>
      <p:endSnd/>
    </p:sndAc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3882873-5A41-4022-8BC4-2F1471A1E89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45CB925-FF63-4228-BC0A-B62D08DC93E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50948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ransition>
    <p:sndAc>
      <p:endSnd/>
    </p:sndAc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3882873-5A41-4022-8BC4-2F1471A1E89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45CB925-FF63-4228-BC0A-B62D08DC93E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0636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ransition>
    <p:sndAc>
      <p:endSnd/>
    </p:sndAc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3882873-5A41-4022-8BC4-2F1471A1E89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45CB925-FF63-4228-BC0A-B62D08DC93E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5553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sndAc>
      <p:endSnd/>
    </p:sndAc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3882873-5A41-4022-8BC4-2F1471A1E89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45CB925-FF63-4228-BC0A-B62D08DC93E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1461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ransition>
    <p:sndAc>
      <p:endSnd/>
    </p:sndAc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3882873-5A41-4022-8BC4-2F1471A1E89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45CB925-FF63-4228-BC0A-B62D08DC93E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54329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ransition>
    <p:sndAc>
      <p:endSnd/>
    </p:sndAc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3882873-5A41-4022-8BC4-2F1471A1E89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45CB925-FF63-4228-BC0A-B62D08DC93E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1290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ransition>
    <p:sndAc>
      <p:endSnd/>
    </p:sndAc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3882873-5A41-4022-8BC4-2F1471A1E89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45CB925-FF63-4228-BC0A-B62D08DC93E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30006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ransition>
    <p:sndAc>
      <p:endSnd/>
    </p:sndAc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3882873-5A41-4022-8BC4-2F1471A1E89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45CB925-FF63-4228-BC0A-B62D08DC93E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5982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ransition>
    <p:sndAc>
      <p:endSnd/>
    </p:sndAc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3882873-5A41-4022-8BC4-2F1471A1E89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45CB925-FF63-4228-BC0A-B62D08DC93E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77078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ransition>
    <p:sndAc>
      <p:endSnd/>
    </p:sndAc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32006A0-29A6-4F0D-AEBB-3F964B1DCA50}" type="datetimeFigureOut">
              <a:rPr lang="ru-RU"/>
              <a:pPr>
                <a:defRPr/>
              </a:pPr>
              <a:t>07.10.2017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4D68D67-9FD3-4184-8A90-B92D261B4D1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83760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ransition>
    <p:sndAc>
      <p:endSnd/>
    </p:sndAc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07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0800A918-ADAF-4511-9FA1-004314A953A4}" type="datetimeFigureOut">
              <a:rPr lang="ru-RU"/>
              <a:pPr>
                <a:defRPr/>
              </a:pPr>
              <a:t>07.10.2017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9C7E98A4-FEC6-4082-9C25-72D8A8D2F51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108459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transition>
    <p:sndAc>
      <p:endSnd/>
    </p:sndAc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3AD70D9C-05FA-439A-AEE5-757391BBB6B4}" type="datetimeFigureOut">
              <a:rPr lang="ru-RU"/>
              <a:pPr>
                <a:defRPr/>
              </a:pPr>
              <a:t>07.10.2017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F74E6952-5D58-4D97-BCCF-EF1CBFEC2A0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40922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p:transition>
    <p:sndAc>
      <p:endSnd/>
    </p:sndAc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4099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E081A352-BF98-4404-AAFE-6184D87130C6}" type="datetimeFigureOut">
              <a:rPr lang="ru-RU"/>
              <a:pPr>
                <a:defRPr/>
              </a:pPr>
              <a:t>07.10.2017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71EE50E5-7A13-4DA4-9C85-14FCE1C04DF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050855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</p:sldLayoutIdLst>
  <p:transition>
    <p:sndAc>
      <p:endSnd/>
    </p:sndAc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3882873-5A41-4022-8BC4-2F1471A1E89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45CB925-FF63-4228-BC0A-B62D08DC93E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976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>
    <p:sndAc>
      <p:endSnd/>
    </p:sndAc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FF33"/>
            </a:gs>
            <a:gs pos="50000">
              <a:srgbClr val="FFFF66"/>
            </a:gs>
            <a:gs pos="100000">
              <a:srgbClr val="66FF3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"/>
          <p:cNvGrpSpPr>
            <a:grpSpLocks/>
          </p:cNvGrpSpPr>
          <p:nvPr/>
        </p:nvGrpSpPr>
        <p:grpSpPr bwMode="auto">
          <a:xfrm>
            <a:off x="-7938" y="0"/>
            <a:ext cx="2833688" cy="6856413"/>
            <a:chOff x="-5" y="0"/>
            <a:chExt cx="1785" cy="4319"/>
          </a:xfrm>
        </p:grpSpPr>
        <p:sp>
          <p:nvSpPr>
            <p:cNvPr id="123907" name="Freeform 3"/>
            <p:cNvSpPr>
              <a:spLocks/>
            </p:cNvSpPr>
            <p:nvPr/>
          </p:nvSpPr>
          <p:spPr bwMode="ltGray">
            <a:xfrm>
              <a:off x="-5" y="3262"/>
              <a:ext cx="472" cy="802"/>
            </a:xfrm>
            <a:custGeom>
              <a:avLst/>
              <a:gdLst/>
              <a:ahLst/>
              <a:cxnLst>
                <a:cxn ang="0">
                  <a:pos x="5" y="32"/>
                </a:cxn>
                <a:cxn ang="0">
                  <a:pos x="189" y="26"/>
                </a:cxn>
                <a:cxn ang="0">
                  <a:pos x="309" y="66"/>
                </a:cxn>
                <a:cxn ang="0">
                  <a:pos x="357" y="98"/>
                </a:cxn>
                <a:cxn ang="0">
                  <a:pos x="413" y="162"/>
                </a:cxn>
                <a:cxn ang="0">
                  <a:pos x="437" y="250"/>
                </a:cxn>
                <a:cxn ang="0">
                  <a:pos x="397" y="530"/>
                </a:cxn>
                <a:cxn ang="0">
                  <a:pos x="341" y="634"/>
                </a:cxn>
                <a:cxn ang="0">
                  <a:pos x="173" y="714"/>
                </a:cxn>
                <a:cxn ang="0">
                  <a:pos x="77" y="730"/>
                </a:cxn>
                <a:cxn ang="0">
                  <a:pos x="69" y="802"/>
                </a:cxn>
                <a:cxn ang="0">
                  <a:pos x="7" y="788"/>
                </a:cxn>
                <a:cxn ang="0">
                  <a:pos x="5" y="751"/>
                </a:cxn>
                <a:cxn ang="0">
                  <a:pos x="37" y="722"/>
                </a:cxn>
                <a:cxn ang="0">
                  <a:pos x="5" y="670"/>
                </a:cxn>
                <a:cxn ang="0">
                  <a:pos x="5" y="32"/>
                </a:cxn>
              </a:cxnLst>
              <a:rect l="0" t="0" r="r" b="b"/>
              <a:pathLst>
                <a:path w="472" h="802">
                  <a:moveTo>
                    <a:pt x="5" y="32"/>
                  </a:moveTo>
                  <a:cubicBezTo>
                    <a:pt x="101" y="0"/>
                    <a:pt x="20" y="17"/>
                    <a:pt x="189" y="26"/>
                  </a:cubicBezTo>
                  <a:cubicBezTo>
                    <a:pt x="221" y="37"/>
                    <a:pt x="280" y="47"/>
                    <a:pt x="309" y="66"/>
                  </a:cubicBezTo>
                  <a:cubicBezTo>
                    <a:pt x="325" y="77"/>
                    <a:pt x="357" y="98"/>
                    <a:pt x="357" y="98"/>
                  </a:cubicBezTo>
                  <a:cubicBezTo>
                    <a:pt x="394" y="154"/>
                    <a:pt x="373" y="135"/>
                    <a:pt x="413" y="162"/>
                  </a:cubicBezTo>
                  <a:cubicBezTo>
                    <a:pt x="433" y="223"/>
                    <a:pt x="426" y="193"/>
                    <a:pt x="437" y="250"/>
                  </a:cubicBezTo>
                  <a:cubicBezTo>
                    <a:pt x="433" y="370"/>
                    <a:pt x="472" y="455"/>
                    <a:pt x="397" y="530"/>
                  </a:cubicBezTo>
                  <a:cubicBezTo>
                    <a:pt x="385" y="567"/>
                    <a:pt x="368" y="607"/>
                    <a:pt x="341" y="634"/>
                  </a:cubicBezTo>
                  <a:cubicBezTo>
                    <a:pt x="319" y="701"/>
                    <a:pt x="233" y="707"/>
                    <a:pt x="173" y="714"/>
                  </a:cubicBezTo>
                  <a:cubicBezTo>
                    <a:pt x="142" y="724"/>
                    <a:pt x="100" y="707"/>
                    <a:pt x="77" y="730"/>
                  </a:cubicBezTo>
                  <a:cubicBezTo>
                    <a:pt x="60" y="747"/>
                    <a:pt x="72" y="778"/>
                    <a:pt x="69" y="802"/>
                  </a:cubicBezTo>
                  <a:cubicBezTo>
                    <a:pt x="53" y="799"/>
                    <a:pt x="23" y="792"/>
                    <a:pt x="7" y="788"/>
                  </a:cubicBezTo>
                  <a:cubicBezTo>
                    <a:pt x="5" y="788"/>
                    <a:pt x="0" y="762"/>
                    <a:pt x="5" y="751"/>
                  </a:cubicBezTo>
                  <a:cubicBezTo>
                    <a:pt x="10" y="740"/>
                    <a:pt x="37" y="735"/>
                    <a:pt x="37" y="722"/>
                  </a:cubicBezTo>
                  <a:cubicBezTo>
                    <a:pt x="26" y="682"/>
                    <a:pt x="22" y="685"/>
                    <a:pt x="5" y="670"/>
                  </a:cubicBezTo>
                  <a:cubicBezTo>
                    <a:pt x="5" y="541"/>
                    <a:pt x="5" y="233"/>
                    <a:pt x="5" y="32"/>
                  </a:cubicBezTo>
                  <a:close/>
                </a:path>
              </a:pathLst>
            </a:custGeom>
            <a:solidFill>
              <a:schemeClr val="folHlink">
                <a:alpha val="50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006699"/>
                </a:solidFill>
              </a:endParaRPr>
            </a:p>
          </p:txBody>
        </p:sp>
        <p:grpSp>
          <p:nvGrpSpPr>
            <p:cNvPr id="5129" name="Group 4"/>
            <p:cNvGrpSpPr>
              <a:grpSpLocks/>
            </p:cNvGrpSpPr>
            <p:nvPr/>
          </p:nvGrpSpPr>
          <p:grpSpPr bwMode="auto">
            <a:xfrm rot="14964908" flipH="1">
              <a:off x="104" y="2441"/>
              <a:ext cx="452" cy="444"/>
              <a:chOff x="1727" y="866"/>
              <a:chExt cx="129" cy="157"/>
            </a:xfrm>
          </p:grpSpPr>
          <p:sp>
            <p:nvSpPr>
              <p:cNvPr id="123909" name="Freeform 5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006699"/>
                  </a:solidFill>
                </a:endParaRPr>
              </a:p>
            </p:txBody>
          </p:sp>
          <p:sp>
            <p:nvSpPr>
              <p:cNvPr id="123910" name="Freeform 6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006699"/>
                  </a:solidFill>
                </a:endParaRPr>
              </a:p>
            </p:txBody>
          </p:sp>
          <p:sp>
            <p:nvSpPr>
              <p:cNvPr id="123911" name="Freeform 7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006699"/>
                  </a:solidFill>
                </a:endParaRPr>
              </a:p>
            </p:txBody>
          </p:sp>
        </p:grpSp>
        <p:sp>
          <p:nvSpPr>
            <p:cNvPr id="123912" name="Freeform 8"/>
            <p:cNvSpPr>
              <a:spLocks/>
            </p:cNvSpPr>
            <p:nvPr/>
          </p:nvSpPr>
          <p:spPr bwMode="ltGray">
            <a:xfrm>
              <a:off x="90" y="1736"/>
              <a:ext cx="710" cy="768"/>
            </a:xfrm>
            <a:custGeom>
              <a:avLst/>
              <a:gdLst/>
              <a:ahLst/>
              <a:cxnLst>
                <a:cxn ang="0">
                  <a:pos x="14" y="416"/>
                </a:cxn>
                <a:cxn ang="0">
                  <a:pos x="14" y="272"/>
                </a:cxn>
                <a:cxn ang="0">
                  <a:pos x="102" y="144"/>
                </a:cxn>
                <a:cxn ang="0">
                  <a:pos x="150" y="96"/>
                </a:cxn>
                <a:cxn ang="0">
                  <a:pos x="198" y="64"/>
                </a:cxn>
                <a:cxn ang="0">
                  <a:pos x="350" y="0"/>
                </a:cxn>
                <a:cxn ang="0">
                  <a:pos x="534" y="8"/>
                </a:cxn>
                <a:cxn ang="0">
                  <a:pos x="662" y="96"/>
                </a:cxn>
                <a:cxn ang="0">
                  <a:pos x="710" y="200"/>
                </a:cxn>
                <a:cxn ang="0">
                  <a:pos x="702" y="400"/>
                </a:cxn>
                <a:cxn ang="0">
                  <a:pos x="678" y="448"/>
                </a:cxn>
                <a:cxn ang="0">
                  <a:pos x="550" y="632"/>
                </a:cxn>
                <a:cxn ang="0">
                  <a:pos x="518" y="656"/>
                </a:cxn>
                <a:cxn ang="0">
                  <a:pos x="470" y="664"/>
                </a:cxn>
                <a:cxn ang="0">
                  <a:pos x="518" y="680"/>
                </a:cxn>
                <a:cxn ang="0">
                  <a:pos x="566" y="696"/>
                </a:cxn>
                <a:cxn ang="0">
                  <a:pos x="574" y="720"/>
                </a:cxn>
                <a:cxn ang="0">
                  <a:pos x="526" y="736"/>
                </a:cxn>
                <a:cxn ang="0">
                  <a:pos x="502" y="752"/>
                </a:cxn>
                <a:cxn ang="0">
                  <a:pos x="454" y="768"/>
                </a:cxn>
                <a:cxn ang="0">
                  <a:pos x="438" y="712"/>
                </a:cxn>
                <a:cxn ang="0">
                  <a:pos x="246" y="688"/>
                </a:cxn>
                <a:cxn ang="0">
                  <a:pos x="134" y="648"/>
                </a:cxn>
                <a:cxn ang="0">
                  <a:pos x="110" y="624"/>
                </a:cxn>
                <a:cxn ang="0">
                  <a:pos x="78" y="576"/>
                </a:cxn>
                <a:cxn ang="0">
                  <a:pos x="54" y="464"/>
                </a:cxn>
                <a:cxn ang="0">
                  <a:pos x="30" y="408"/>
                </a:cxn>
                <a:cxn ang="0">
                  <a:pos x="22" y="384"/>
                </a:cxn>
                <a:cxn ang="0">
                  <a:pos x="14" y="416"/>
                </a:cxn>
              </a:cxnLst>
              <a:rect l="0" t="0" r="r" b="b"/>
              <a:pathLst>
                <a:path w="710" h="768">
                  <a:moveTo>
                    <a:pt x="14" y="416"/>
                  </a:moveTo>
                  <a:cubicBezTo>
                    <a:pt x="6" y="353"/>
                    <a:pt x="0" y="339"/>
                    <a:pt x="14" y="272"/>
                  </a:cubicBezTo>
                  <a:cubicBezTo>
                    <a:pt x="24" y="227"/>
                    <a:pt x="72" y="178"/>
                    <a:pt x="102" y="144"/>
                  </a:cubicBezTo>
                  <a:cubicBezTo>
                    <a:pt x="117" y="127"/>
                    <a:pt x="134" y="112"/>
                    <a:pt x="150" y="96"/>
                  </a:cubicBezTo>
                  <a:cubicBezTo>
                    <a:pt x="164" y="82"/>
                    <a:pt x="198" y="64"/>
                    <a:pt x="198" y="64"/>
                  </a:cubicBezTo>
                  <a:cubicBezTo>
                    <a:pt x="231" y="14"/>
                    <a:pt x="294" y="7"/>
                    <a:pt x="350" y="0"/>
                  </a:cubicBezTo>
                  <a:cubicBezTo>
                    <a:pt x="411" y="3"/>
                    <a:pt x="473" y="1"/>
                    <a:pt x="534" y="8"/>
                  </a:cubicBezTo>
                  <a:cubicBezTo>
                    <a:pt x="582" y="13"/>
                    <a:pt x="624" y="71"/>
                    <a:pt x="662" y="96"/>
                  </a:cubicBezTo>
                  <a:cubicBezTo>
                    <a:pt x="691" y="140"/>
                    <a:pt x="698" y="151"/>
                    <a:pt x="710" y="200"/>
                  </a:cubicBezTo>
                  <a:cubicBezTo>
                    <a:pt x="707" y="267"/>
                    <a:pt x="707" y="333"/>
                    <a:pt x="702" y="400"/>
                  </a:cubicBezTo>
                  <a:cubicBezTo>
                    <a:pt x="700" y="423"/>
                    <a:pt x="688" y="428"/>
                    <a:pt x="678" y="448"/>
                  </a:cubicBezTo>
                  <a:cubicBezTo>
                    <a:pt x="646" y="512"/>
                    <a:pt x="626" y="607"/>
                    <a:pt x="550" y="632"/>
                  </a:cubicBezTo>
                  <a:cubicBezTo>
                    <a:pt x="539" y="640"/>
                    <a:pt x="530" y="651"/>
                    <a:pt x="518" y="656"/>
                  </a:cubicBezTo>
                  <a:cubicBezTo>
                    <a:pt x="503" y="662"/>
                    <a:pt x="470" y="648"/>
                    <a:pt x="470" y="664"/>
                  </a:cubicBezTo>
                  <a:cubicBezTo>
                    <a:pt x="470" y="681"/>
                    <a:pt x="502" y="675"/>
                    <a:pt x="518" y="680"/>
                  </a:cubicBezTo>
                  <a:cubicBezTo>
                    <a:pt x="534" y="685"/>
                    <a:pt x="566" y="696"/>
                    <a:pt x="566" y="696"/>
                  </a:cubicBezTo>
                  <a:cubicBezTo>
                    <a:pt x="569" y="704"/>
                    <a:pt x="580" y="714"/>
                    <a:pt x="574" y="720"/>
                  </a:cubicBezTo>
                  <a:cubicBezTo>
                    <a:pt x="562" y="732"/>
                    <a:pt x="542" y="731"/>
                    <a:pt x="526" y="736"/>
                  </a:cubicBezTo>
                  <a:cubicBezTo>
                    <a:pt x="517" y="739"/>
                    <a:pt x="511" y="748"/>
                    <a:pt x="502" y="752"/>
                  </a:cubicBezTo>
                  <a:cubicBezTo>
                    <a:pt x="487" y="759"/>
                    <a:pt x="454" y="768"/>
                    <a:pt x="454" y="768"/>
                  </a:cubicBezTo>
                  <a:cubicBezTo>
                    <a:pt x="448" y="750"/>
                    <a:pt x="453" y="725"/>
                    <a:pt x="438" y="712"/>
                  </a:cubicBezTo>
                  <a:cubicBezTo>
                    <a:pt x="407" y="685"/>
                    <a:pt x="256" y="689"/>
                    <a:pt x="246" y="688"/>
                  </a:cubicBezTo>
                  <a:cubicBezTo>
                    <a:pt x="207" y="680"/>
                    <a:pt x="166" y="674"/>
                    <a:pt x="134" y="648"/>
                  </a:cubicBezTo>
                  <a:cubicBezTo>
                    <a:pt x="125" y="641"/>
                    <a:pt x="117" y="633"/>
                    <a:pt x="110" y="624"/>
                  </a:cubicBezTo>
                  <a:cubicBezTo>
                    <a:pt x="98" y="609"/>
                    <a:pt x="78" y="576"/>
                    <a:pt x="78" y="576"/>
                  </a:cubicBezTo>
                  <a:cubicBezTo>
                    <a:pt x="66" y="506"/>
                    <a:pt x="74" y="544"/>
                    <a:pt x="54" y="464"/>
                  </a:cubicBezTo>
                  <a:cubicBezTo>
                    <a:pt x="37" y="397"/>
                    <a:pt x="58" y="463"/>
                    <a:pt x="30" y="408"/>
                  </a:cubicBezTo>
                  <a:cubicBezTo>
                    <a:pt x="26" y="400"/>
                    <a:pt x="30" y="380"/>
                    <a:pt x="22" y="384"/>
                  </a:cubicBezTo>
                  <a:cubicBezTo>
                    <a:pt x="12" y="389"/>
                    <a:pt x="17" y="405"/>
                    <a:pt x="14" y="416"/>
                  </a:cubicBezTo>
                  <a:close/>
                </a:path>
              </a:pathLst>
            </a:custGeom>
            <a:solidFill>
              <a:schemeClr val="accent2">
                <a:alpha val="50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006699"/>
                </a:solidFill>
              </a:endParaRPr>
            </a:p>
          </p:txBody>
        </p:sp>
        <p:grpSp>
          <p:nvGrpSpPr>
            <p:cNvPr id="5131" name="Group 9"/>
            <p:cNvGrpSpPr>
              <a:grpSpLocks/>
            </p:cNvGrpSpPr>
            <p:nvPr/>
          </p:nvGrpSpPr>
          <p:grpSpPr bwMode="auto">
            <a:xfrm rot="416244">
              <a:off x="9" y="1746"/>
              <a:ext cx="1771" cy="1741"/>
              <a:chOff x="41" y="2787"/>
              <a:chExt cx="902" cy="833"/>
            </a:xfrm>
          </p:grpSpPr>
          <p:sp>
            <p:nvSpPr>
              <p:cNvPr id="123914" name="Freeform 10"/>
              <p:cNvSpPr>
                <a:spLocks/>
              </p:cNvSpPr>
              <p:nvPr userDrawn="1"/>
            </p:nvSpPr>
            <p:spPr bwMode="ltGray">
              <a:xfrm rot="373331" flipH="1">
                <a:off x="125" y="2787"/>
                <a:ext cx="313" cy="303"/>
              </a:xfrm>
              <a:custGeom>
                <a:avLst/>
                <a:gdLst/>
                <a:ahLst/>
                <a:cxnLst>
                  <a:cxn ang="0">
                    <a:pos x="46" y="210"/>
                  </a:cxn>
                  <a:cxn ang="0">
                    <a:pos x="37" y="198"/>
                  </a:cxn>
                  <a:cxn ang="0">
                    <a:pos x="26" y="181"/>
                  </a:cxn>
                  <a:cxn ang="0">
                    <a:pos x="15" y="159"/>
                  </a:cxn>
                  <a:cxn ang="0">
                    <a:pos x="5" y="135"/>
                  </a:cxn>
                  <a:cxn ang="0">
                    <a:pos x="0" y="109"/>
                  </a:cxn>
                  <a:cxn ang="0">
                    <a:pos x="1" y="82"/>
                  </a:cxn>
                  <a:cxn ang="0">
                    <a:pos x="9" y="57"/>
                  </a:cxn>
                  <a:cxn ang="0">
                    <a:pos x="27" y="35"/>
                  </a:cxn>
                  <a:cxn ang="0">
                    <a:pos x="45" y="22"/>
                  </a:cxn>
                  <a:cxn ang="0">
                    <a:pos x="60" y="12"/>
                  </a:cxn>
                  <a:cxn ang="0">
                    <a:pos x="72" y="7"/>
                  </a:cxn>
                  <a:cxn ang="0">
                    <a:pos x="81" y="5"/>
                  </a:cxn>
                  <a:cxn ang="0">
                    <a:pos x="88" y="5"/>
                  </a:cxn>
                  <a:cxn ang="0">
                    <a:pos x="104" y="0"/>
                  </a:cxn>
                  <a:cxn ang="0">
                    <a:pos x="148" y="8"/>
                  </a:cxn>
                  <a:cxn ang="0">
                    <a:pos x="160" y="12"/>
                  </a:cxn>
                  <a:cxn ang="0">
                    <a:pos x="172" y="15"/>
                  </a:cxn>
                  <a:cxn ang="0">
                    <a:pos x="182" y="19"/>
                  </a:cxn>
                  <a:cxn ang="0">
                    <a:pos x="190" y="23"/>
                  </a:cxn>
                  <a:cxn ang="0">
                    <a:pos x="198" y="27"/>
                  </a:cxn>
                  <a:cxn ang="0">
                    <a:pos x="205" y="32"/>
                  </a:cxn>
                  <a:cxn ang="0">
                    <a:pos x="211" y="38"/>
                  </a:cxn>
                  <a:cxn ang="0">
                    <a:pos x="217" y="45"/>
                  </a:cxn>
                  <a:cxn ang="0">
                    <a:pos x="205" y="40"/>
                  </a:cxn>
                  <a:cxn ang="0">
                    <a:pos x="194" y="36"/>
                  </a:cxn>
                  <a:cxn ang="0">
                    <a:pos x="183" y="33"/>
                  </a:cxn>
                  <a:cxn ang="0">
                    <a:pos x="172" y="30"/>
                  </a:cxn>
                  <a:cxn ang="0">
                    <a:pos x="163" y="27"/>
                  </a:cxn>
                  <a:cxn ang="0">
                    <a:pos x="153" y="26"/>
                  </a:cxn>
                  <a:cxn ang="0">
                    <a:pos x="143" y="24"/>
                  </a:cxn>
                  <a:cxn ang="0">
                    <a:pos x="134" y="24"/>
                  </a:cxn>
                  <a:cxn ang="0">
                    <a:pos x="125" y="24"/>
                  </a:cxn>
                  <a:cxn ang="0">
                    <a:pos x="116" y="25"/>
                  </a:cxn>
                  <a:cxn ang="0">
                    <a:pos x="107" y="27"/>
                  </a:cxn>
                  <a:cxn ang="0">
                    <a:pos x="99" y="29"/>
                  </a:cxn>
                  <a:cxn ang="0">
                    <a:pos x="91" y="33"/>
                  </a:cxn>
                  <a:cxn ang="0">
                    <a:pos x="82" y="36"/>
                  </a:cxn>
                  <a:cxn ang="0">
                    <a:pos x="74" y="41"/>
                  </a:cxn>
                  <a:cxn ang="0">
                    <a:pos x="66" y="46"/>
                  </a:cxn>
                  <a:cxn ang="0">
                    <a:pos x="52" y="61"/>
                  </a:cxn>
                  <a:cxn ang="0">
                    <a:pos x="42" y="80"/>
                  </a:cxn>
                  <a:cxn ang="0">
                    <a:pos x="37" y="103"/>
                  </a:cxn>
                  <a:cxn ang="0">
                    <a:pos x="35" y="126"/>
                  </a:cxn>
                  <a:cxn ang="0">
                    <a:pos x="35" y="151"/>
                  </a:cxn>
                  <a:cxn ang="0">
                    <a:pos x="38" y="174"/>
                  </a:cxn>
                  <a:cxn ang="0">
                    <a:pos x="41" y="194"/>
                  </a:cxn>
                  <a:cxn ang="0">
                    <a:pos x="46" y="210"/>
                  </a:cxn>
                </a:cxnLst>
                <a:rect l="0" t="0" r="r" b="b"/>
                <a:pathLst>
                  <a:path w="217" h="210">
                    <a:moveTo>
                      <a:pt x="46" y="210"/>
                    </a:moveTo>
                    <a:lnTo>
                      <a:pt x="37" y="198"/>
                    </a:lnTo>
                    <a:lnTo>
                      <a:pt x="26" y="181"/>
                    </a:lnTo>
                    <a:lnTo>
                      <a:pt x="15" y="159"/>
                    </a:lnTo>
                    <a:lnTo>
                      <a:pt x="5" y="135"/>
                    </a:lnTo>
                    <a:lnTo>
                      <a:pt x="0" y="109"/>
                    </a:lnTo>
                    <a:lnTo>
                      <a:pt x="1" y="82"/>
                    </a:lnTo>
                    <a:lnTo>
                      <a:pt x="9" y="57"/>
                    </a:lnTo>
                    <a:lnTo>
                      <a:pt x="27" y="35"/>
                    </a:lnTo>
                    <a:lnTo>
                      <a:pt x="45" y="22"/>
                    </a:lnTo>
                    <a:lnTo>
                      <a:pt x="60" y="12"/>
                    </a:lnTo>
                    <a:lnTo>
                      <a:pt x="72" y="7"/>
                    </a:lnTo>
                    <a:lnTo>
                      <a:pt x="81" y="5"/>
                    </a:lnTo>
                    <a:lnTo>
                      <a:pt x="88" y="5"/>
                    </a:lnTo>
                    <a:lnTo>
                      <a:pt x="104" y="0"/>
                    </a:lnTo>
                    <a:lnTo>
                      <a:pt x="148" y="8"/>
                    </a:lnTo>
                    <a:lnTo>
                      <a:pt x="160" y="12"/>
                    </a:lnTo>
                    <a:lnTo>
                      <a:pt x="172" y="15"/>
                    </a:lnTo>
                    <a:lnTo>
                      <a:pt x="182" y="19"/>
                    </a:lnTo>
                    <a:lnTo>
                      <a:pt x="190" y="23"/>
                    </a:lnTo>
                    <a:lnTo>
                      <a:pt x="198" y="27"/>
                    </a:lnTo>
                    <a:lnTo>
                      <a:pt x="205" y="32"/>
                    </a:lnTo>
                    <a:lnTo>
                      <a:pt x="211" y="38"/>
                    </a:lnTo>
                    <a:lnTo>
                      <a:pt x="217" y="45"/>
                    </a:lnTo>
                    <a:lnTo>
                      <a:pt x="205" y="40"/>
                    </a:lnTo>
                    <a:lnTo>
                      <a:pt x="194" y="36"/>
                    </a:lnTo>
                    <a:lnTo>
                      <a:pt x="183" y="33"/>
                    </a:lnTo>
                    <a:lnTo>
                      <a:pt x="172" y="30"/>
                    </a:lnTo>
                    <a:lnTo>
                      <a:pt x="163" y="27"/>
                    </a:lnTo>
                    <a:lnTo>
                      <a:pt x="153" y="26"/>
                    </a:lnTo>
                    <a:lnTo>
                      <a:pt x="143" y="24"/>
                    </a:lnTo>
                    <a:lnTo>
                      <a:pt x="134" y="24"/>
                    </a:lnTo>
                    <a:lnTo>
                      <a:pt x="125" y="24"/>
                    </a:lnTo>
                    <a:lnTo>
                      <a:pt x="116" y="25"/>
                    </a:lnTo>
                    <a:lnTo>
                      <a:pt x="107" y="27"/>
                    </a:lnTo>
                    <a:lnTo>
                      <a:pt x="99" y="29"/>
                    </a:lnTo>
                    <a:lnTo>
                      <a:pt x="91" y="33"/>
                    </a:lnTo>
                    <a:lnTo>
                      <a:pt x="82" y="36"/>
                    </a:lnTo>
                    <a:lnTo>
                      <a:pt x="74" y="41"/>
                    </a:lnTo>
                    <a:lnTo>
                      <a:pt x="66" y="46"/>
                    </a:lnTo>
                    <a:lnTo>
                      <a:pt x="52" y="61"/>
                    </a:lnTo>
                    <a:lnTo>
                      <a:pt x="42" y="80"/>
                    </a:lnTo>
                    <a:lnTo>
                      <a:pt x="37" y="103"/>
                    </a:lnTo>
                    <a:lnTo>
                      <a:pt x="35" y="126"/>
                    </a:lnTo>
                    <a:lnTo>
                      <a:pt x="35" y="151"/>
                    </a:lnTo>
                    <a:lnTo>
                      <a:pt x="38" y="174"/>
                    </a:lnTo>
                    <a:lnTo>
                      <a:pt x="41" y="194"/>
                    </a:lnTo>
                    <a:lnTo>
                      <a:pt x="46" y="21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006699"/>
                  </a:solidFill>
                </a:endParaRPr>
              </a:p>
            </p:txBody>
          </p:sp>
          <p:sp>
            <p:nvSpPr>
              <p:cNvPr id="123915" name="Freeform 11"/>
              <p:cNvSpPr>
                <a:spLocks/>
              </p:cNvSpPr>
              <p:nvPr userDrawn="1"/>
            </p:nvSpPr>
            <p:spPr bwMode="ltGray">
              <a:xfrm rot="373331" flipH="1">
                <a:off x="41" y="2843"/>
                <a:ext cx="262" cy="308"/>
              </a:xfrm>
              <a:custGeom>
                <a:avLst/>
                <a:gdLst/>
                <a:ahLst/>
                <a:cxnLst>
                  <a:cxn ang="0">
                    <a:pos x="109" y="0"/>
                  </a:cxn>
                  <a:cxn ang="0">
                    <a:pos x="112" y="2"/>
                  </a:cxn>
                  <a:cxn ang="0">
                    <a:pos x="118" y="8"/>
                  </a:cxn>
                  <a:cxn ang="0">
                    <a:pos x="127" y="18"/>
                  </a:cxn>
                  <a:cxn ang="0">
                    <a:pos x="137" y="33"/>
                  </a:cxn>
                  <a:cxn ang="0">
                    <a:pos x="145" y="52"/>
                  </a:cxn>
                  <a:cxn ang="0">
                    <a:pos x="150" y="76"/>
                  </a:cxn>
                  <a:cxn ang="0">
                    <a:pos x="150" y="105"/>
                  </a:cxn>
                  <a:cxn ang="0">
                    <a:pos x="144" y="139"/>
                  </a:cxn>
                  <a:cxn ang="0">
                    <a:pos x="140" y="149"/>
                  </a:cxn>
                  <a:cxn ang="0">
                    <a:pos x="136" y="157"/>
                  </a:cxn>
                  <a:cxn ang="0">
                    <a:pos x="131" y="165"/>
                  </a:cxn>
                  <a:cxn ang="0">
                    <a:pos x="125" y="173"/>
                  </a:cxn>
                  <a:cxn ang="0">
                    <a:pos x="117" y="180"/>
                  </a:cxn>
                  <a:cxn ang="0">
                    <a:pos x="110" y="185"/>
                  </a:cxn>
                  <a:cxn ang="0">
                    <a:pos x="102" y="191"/>
                  </a:cxn>
                  <a:cxn ang="0">
                    <a:pos x="92" y="195"/>
                  </a:cxn>
                  <a:cxn ang="0">
                    <a:pos x="82" y="197"/>
                  </a:cxn>
                  <a:cxn ang="0">
                    <a:pos x="72" y="200"/>
                  </a:cxn>
                  <a:cxn ang="0">
                    <a:pos x="61" y="201"/>
                  </a:cxn>
                  <a:cxn ang="0">
                    <a:pos x="49" y="201"/>
                  </a:cxn>
                  <a:cxn ang="0">
                    <a:pos x="37" y="200"/>
                  </a:cxn>
                  <a:cxn ang="0">
                    <a:pos x="25" y="197"/>
                  </a:cxn>
                  <a:cxn ang="0">
                    <a:pos x="12" y="193"/>
                  </a:cxn>
                  <a:cxn ang="0">
                    <a:pos x="0" y="188"/>
                  </a:cxn>
                  <a:cxn ang="0">
                    <a:pos x="11" y="195"/>
                  </a:cxn>
                  <a:cxn ang="0">
                    <a:pos x="22" y="200"/>
                  </a:cxn>
                  <a:cxn ang="0">
                    <a:pos x="33" y="205"/>
                  </a:cxn>
                  <a:cxn ang="0">
                    <a:pos x="43" y="208"/>
                  </a:cxn>
                  <a:cxn ang="0">
                    <a:pos x="53" y="211"/>
                  </a:cxn>
                  <a:cxn ang="0">
                    <a:pos x="63" y="212"/>
                  </a:cxn>
                  <a:cxn ang="0">
                    <a:pos x="73" y="213"/>
                  </a:cxn>
                  <a:cxn ang="0">
                    <a:pos x="83" y="213"/>
                  </a:cxn>
                  <a:cxn ang="0">
                    <a:pos x="91" y="212"/>
                  </a:cxn>
                  <a:cxn ang="0">
                    <a:pos x="100" y="210"/>
                  </a:cxn>
                  <a:cxn ang="0">
                    <a:pos x="108" y="208"/>
                  </a:cxn>
                  <a:cxn ang="0">
                    <a:pos x="116" y="206"/>
                  </a:cxn>
                  <a:cxn ang="0">
                    <a:pos x="123" y="203"/>
                  </a:cxn>
                  <a:cxn ang="0">
                    <a:pos x="130" y="199"/>
                  </a:cxn>
                  <a:cxn ang="0">
                    <a:pos x="136" y="195"/>
                  </a:cxn>
                  <a:cxn ang="0">
                    <a:pos x="142" y="191"/>
                  </a:cxn>
                  <a:cxn ang="0">
                    <a:pos x="158" y="176"/>
                  </a:cxn>
                  <a:cxn ang="0">
                    <a:pos x="169" y="161"/>
                  </a:cxn>
                  <a:cxn ang="0">
                    <a:pos x="176" y="144"/>
                  </a:cxn>
                  <a:cxn ang="0">
                    <a:pos x="179" y="128"/>
                  </a:cxn>
                  <a:cxn ang="0">
                    <a:pos x="181" y="111"/>
                  </a:cxn>
                  <a:cxn ang="0">
                    <a:pos x="181" y="95"/>
                  </a:cxn>
                  <a:cxn ang="0">
                    <a:pos x="182" y="79"/>
                  </a:cxn>
                  <a:cxn ang="0">
                    <a:pos x="173" y="46"/>
                  </a:cxn>
                  <a:cxn ang="0">
                    <a:pos x="156" y="21"/>
                  </a:cxn>
                  <a:cxn ang="0">
                    <a:pos x="151" y="18"/>
                  </a:cxn>
                  <a:cxn ang="0">
                    <a:pos x="147" y="15"/>
                  </a:cxn>
                  <a:cxn ang="0">
                    <a:pos x="142" y="13"/>
                  </a:cxn>
                  <a:cxn ang="0">
                    <a:pos x="138" y="11"/>
                  </a:cxn>
                  <a:cxn ang="0">
                    <a:pos x="132" y="9"/>
                  </a:cxn>
                  <a:cxn ang="0">
                    <a:pos x="126" y="6"/>
                  </a:cxn>
                  <a:cxn ang="0">
                    <a:pos x="119" y="3"/>
                  </a:cxn>
                  <a:cxn ang="0">
                    <a:pos x="109" y="0"/>
                  </a:cxn>
                </a:cxnLst>
                <a:rect l="0" t="0" r="r" b="b"/>
                <a:pathLst>
                  <a:path w="182" h="213">
                    <a:moveTo>
                      <a:pt x="109" y="0"/>
                    </a:moveTo>
                    <a:lnTo>
                      <a:pt x="112" y="2"/>
                    </a:lnTo>
                    <a:lnTo>
                      <a:pt x="118" y="8"/>
                    </a:lnTo>
                    <a:lnTo>
                      <a:pt x="127" y="18"/>
                    </a:lnTo>
                    <a:lnTo>
                      <a:pt x="137" y="33"/>
                    </a:lnTo>
                    <a:lnTo>
                      <a:pt x="145" y="52"/>
                    </a:lnTo>
                    <a:lnTo>
                      <a:pt x="150" y="76"/>
                    </a:lnTo>
                    <a:lnTo>
                      <a:pt x="150" y="105"/>
                    </a:lnTo>
                    <a:lnTo>
                      <a:pt x="144" y="139"/>
                    </a:lnTo>
                    <a:lnTo>
                      <a:pt x="140" y="149"/>
                    </a:lnTo>
                    <a:lnTo>
                      <a:pt x="136" y="157"/>
                    </a:lnTo>
                    <a:lnTo>
                      <a:pt x="131" y="165"/>
                    </a:lnTo>
                    <a:lnTo>
                      <a:pt x="125" y="173"/>
                    </a:lnTo>
                    <a:lnTo>
                      <a:pt x="117" y="180"/>
                    </a:lnTo>
                    <a:lnTo>
                      <a:pt x="110" y="185"/>
                    </a:lnTo>
                    <a:lnTo>
                      <a:pt x="102" y="191"/>
                    </a:lnTo>
                    <a:lnTo>
                      <a:pt x="92" y="195"/>
                    </a:lnTo>
                    <a:lnTo>
                      <a:pt x="82" y="197"/>
                    </a:lnTo>
                    <a:lnTo>
                      <a:pt x="72" y="200"/>
                    </a:lnTo>
                    <a:lnTo>
                      <a:pt x="61" y="201"/>
                    </a:lnTo>
                    <a:lnTo>
                      <a:pt x="49" y="201"/>
                    </a:lnTo>
                    <a:lnTo>
                      <a:pt x="37" y="200"/>
                    </a:lnTo>
                    <a:lnTo>
                      <a:pt x="25" y="197"/>
                    </a:lnTo>
                    <a:lnTo>
                      <a:pt x="12" y="193"/>
                    </a:lnTo>
                    <a:lnTo>
                      <a:pt x="0" y="188"/>
                    </a:lnTo>
                    <a:lnTo>
                      <a:pt x="11" y="195"/>
                    </a:lnTo>
                    <a:lnTo>
                      <a:pt x="22" y="200"/>
                    </a:lnTo>
                    <a:lnTo>
                      <a:pt x="33" y="205"/>
                    </a:lnTo>
                    <a:lnTo>
                      <a:pt x="43" y="208"/>
                    </a:lnTo>
                    <a:lnTo>
                      <a:pt x="53" y="211"/>
                    </a:lnTo>
                    <a:lnTo>
                      <a:pt x="63" y="212"/>
                    </a:lnTo>
                    <a:lnTo>
                      <a:pt x="73" y="213"/>
                    </a:lnTo>
                    <a:lnTo>
                      <a:pt x="83" y="213"/>
                    </a:lnTo>
                    <a:lnTo>
                      <a:pt x="91" y="212"/>
                    </a:lnTo>
                    <a:lnTo>
                      <a:pt x="100" y="210"/>
                    </a:lnTo>
                    <a:lnTo>
                      <a:pt x="108" y="208"/>
                    </a:lnTo>
                    <a:lnTo>
                      <a:pt x="116" y="206"/>
                    </a:lnTo>
                    <a:lnTo>
                      <a:pt x="123" y="203"/>
                    </a:lnTo>
                    <a:lnTo>
                      <a:pt x="130" y="199"/>
                    </a:lnTo>
                    <a:lnTo>
                      <a:pt x="136" y="195"/>
                    </a:lnTo>
                    <a:lnTo>
                      <a:pt x="142" y="191"/>
                    </a:lnTo>
                    <a:lnTo>
                      <a:pt x="158" y="176"/>
                    </a:lnTo>
                    <a:lnTo>
                      <a:pt x="169" y="161"/>
                    </a:lnTo>
                    <a:lnTo>
                      <a:pt x="176" y="144"/>
                    </a:lnTo>
                    <a:lnTo>
                      <a:pt x="179" y="128"/>
                    </a:lnTo>
                    <a:lnTo>
                      <a:pt x="181" y="111"/>
                    </a:lnTo>
                    <a:lnTo>
                      <a:pt x="181" y="95"/>
                    </a:lnTo>
                    <a:lnTo>
                      <a:pt x="182" y="79"/>
                    </a:lnTo>
                    <a:lnTo>
                      <a:pt x="173" y="46"/>
                    </a:lnTo>
                    <a:lnTo>
                      <a:pt x="156" y="21"/>
                    </a:lnTo>
                    <a:lnTo>
                      <a:pt x="151" y="18"/>
                    </a:lnTo>
                    <a:lnTo>
                      <a:pt x="147" y="15"/>
                    </a:lnTo>
                    <a:lnTo>
                      <a:pt x="142" y="13"/>
                    </a:lnTo>
                    <a:lnTo>
                      <a:pt x="138" y="11"/>
                    </a:lnTo>
                    <a:lnTo>
                      <a:pt x="132" y="9"/>
                    </a:lnTo>
                    <a:lnTo>
                      <a:pt x="126" y="6"/>
                    </a:lnTo>
                    <a:lnTo>
                      <a:pt x="119" y="3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006699"/>
                  </a:solidFill>
                </a:endParaRPr>
              </a:p>
            </p:txBody>
          </p:sp>
          <p:sp>
            <p:nvSpPr>
              <p:cNvPr id="123916" name="Freeform 12"/>
              <p:cNvSpPr>
                <a:spLocks/>
              </p:cNvSpPr>
              <p:nvPr userDrawn="1"/>
            </p:nvSpPr>
            <p:spPr bwMode="ltGray">
              <a:xfrm rot="373331" flipH="1">
                <a:off x="121" y="2907"/>
                <a:ext cx="93" cy="156"/>
              </a:xfrm>
              <a:custGeom>
                <a:avLst/>
                <a:gdLst/>
                <a:ahLst/>
                <a:cxnLst>
                  <a:cxn ang="0">
                    <a:pos x="94" y="0"/>
                  </a:cxn>
                  <a:cxn ang="0">
                    <a:pos x="105" y="9"/>
                  </a:cxn>
                  <a:cxn ang="0">
                    <a:pos x="115" y="27"/>
                  </a:cxn>
                  <a:cxn ang="0">
                    <a:pos x="123" y="50"/>
                  </a:cxn>
                  <a:cxn ang="0">
                    <a:pos x="128" y="78"/>
                  </a:cxn>
                  <a:cxn ang="0">
                    <a:pos x="127" y="111"/>
                  </a:cxn>
                  <a:cxn ang="0">
                    <a:pos x="116" y="145"/>
                  </a:cxn>
                  <a:cxn ang="0">
                    <a:pos x="94" y="181"/>
                  </a:cxn>
                  <a:cxn ang="0">
                    <a:pos x="60" y="217"/>
                  </a:cxn>
                  <a:cxn ang="0">
                    <a:pos x="49" y="213"/>
                  </a:cxn>
                  <a:cxn ang="0">
                    <a:pos x="38" y="210"/>
                  </a:cxn>
                  <a:cxn ang="0">
                    <a:pos x="26" y="205"/>
                  </a:cxn>
                  <a:cxn ang="0">
                    <a:pos x="16" y="201"/>
                  </a:cxn>
                  <a:cxn ang="0">
                    <a:pos x="8" y="196"/>
                  </a:cxn>
                  <a:cxn ang="0">
                    <a:pos x="2" y="190"/>
                  </a:cxn>
                  <a:cxn ang="0">
                    <a:pos x="0" y="183"/>
                  </a:cxn>
                  <a:cxn ang="0">
                    <a:pos x="1" y="178"/>
                  </a:cxn>
                  <a:cxn ang="0">
                    <a:pos x="13" y="171"/>
                  </a:cxn>
                  <a:cxn ang="0">
                    <a:pos x="29" y="161"/>
                  </a:cxn>
                  <a:cxn ang="0">
                    <a:pos x="46" y="150"/>
                  </a:cxn>
                  <a:cxn ang="0">
                    <a:pos x="63" y="134"/>
                  </a:cxn>
                  <a:cxn ang="0">
                    <a:pos x="79" y="112"/>
                  </a:cxn>
                  <a:cxn ang="0">
                    <a:pos x="91" y="83"/>
                  </a:cxn>
                  <a:cxn ang="0">
                    <a:pos x="97" y="46"/>
                  </a:cxn>
                  <a:cxn ang="0">
                    <a:pos x="94" y="0"/>
                  </a:cxn>
                </a:cxnLst>
                <a:rect l="0" t="0" r="r" b="b"/>
                <a:pathLst>
                  <a:path w="128" h="217">
                    <a:moveTo>
                      <a:pt x="94" y="0"/>
                    </a:moveTo>
                    <a:lnTo>
                      <a:pt x="105" y="9"/>
                    </a:lnTo>
                    <a:lnTo>
                      <a:pt x="115" y="27"/>
                    </a:lnTo>
                    <a:lnTo>
                      <a:pt x="123" y="50"/>
                    </a:lnTo>
                    <a:lnTo>
                      <a:pt x="128" y="78"/>
                    </a:lnTo>
                    <a:lnTo>
                      <a:pt x="127" y="111"/>
                    </a:lnTo>
                    <a:lnTo>
                      <a:pt x="116" y="145"/>
                    </a:lnTo>
                    <a:lnTo>
                      <a:pt x="94" y="181"/>
                    </a:lnTo>
                    <a:lnTo>
                      <a:pt x="60" y="217"/>
                    </a:lnTo>
                    <a:lnTo>
                      <a:pt x="49" y="213"/>
                    </a:lnTo>
                    <a:lnTo>
                      <a:pt x="38" y="210"/>
                    </a:lnTo>
                    <a:lnTo>
                      <a:pt x="26" y="205"/>
                    </a:lnTo>
                    <a:lnTo>
                      <a:pt x="16" y="201"/>
                    </a:lnTo>
                    <a:lnTo>
                      <a:pt x="8" y="196"/>
                    </a:lnTo>
                    <a:lnTo>
                      <a:pt x="2" y="190"/>
                    </a:lnTo>
                    <a:lnTo>
                      <a:pt x="0" y="183"/>
                    </a:lnTo>
                    <a:lnTo>
                      <a:pt x="1" y="178"/>
                    </a:lnTo>
                    <a:lnTo>
                      <a:pt x="13" y="171"/>
                    </a:lnTo>
                    <a:lnTo>
                      <a:pt x="29" y="161"/>
                    </a:lnTo>
                    <a:lnTo>
                      <a:pt x="46" y="150"/>
                    </a:lnTo>
                    <a:lnTo>
                      <a:pt x="63" y="134"/>
                    </a:lnTo>
                    <a:lnTo>
                      <a:pt x="79" y="112"/>
                    </a:lnTo>
                    <a:lnTo>
                      <a:pt x="91" y="83"/>
                    </a:lnTo>
                    <a:lnTo>
                      <a:pt x="97" y="46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006699"/>
                  </a:solidFill>
                </a:endParaRPr>
              </a:p>
            </p:txBody>
          </p:sp>
          <p:sp>
            <p:nvSpPr>
              <p:cNvPr id="123917" name="Freeform 13"/>
              <p:cNvSpPr>
                <a:spLocks/>
              </p:cNvSpPr>
              <p:nvPr userDrawn="1"/>
            </p:nvSpPr>
            <p:spPr bwMode="ltGray">
              <a:xfrm rot="373331" flipH="1">
                <a:off x="313" y="3110"/>
                <a:ext cx="85" cy="93"/>
              </a:xfrm>
              <a:custGeom>
                <a:avLst/>
                <a:gdLst/>
                <a:ahLst/>
                <a:cxnLst>
                  <a:cxn ang="0">
                    <a:pos x="75" y="0"/>
                  </a:cxn>
                  <a:cxn ang="0">
                    <a:pos x="0" y="25"/>
                  </a:cxn>
                  <a:cxn ang="0">
                    <a:pos x="3" y="26"/>
                  </a:cxn>
                  <a:cxn ang="0">
                    <a:pos x="14" y="29"/>
                  </a:cxn>
                  <a:cxn ang="0">
                    <a:pos x="29" y="36"/>
                  </a:cxn>
                  <a:cxn ang="0">
                    <a:pos x="46" y="47"/>
                  </a:cxn>
                  <a:cxn ang="0">
                    <a:pos x="66" y="62"/>
                  </a:cxn>
                  <a:cxn ang="0">
                    <a:pos x="84" y="80"/>
                  </a:cxn>
                  <a:cxn ang="0">
                    <a:pos x="102" y="103"/>
                  </a:cxn>
                  <a:cxn ang="0">
                    <a:pos x="116" y="132"/>
                  </a:cxn>
                  <a:cxn ang="0">
                    <a:pos x="117" y="120"/>
                  </a:cxn>
                  <a:cxn ang="0">
                    <a:pos x="115" y="107"/>
                  </a:cxn>
                  <a:cxn ang="0">
                    <a:pos x="108" y="90"/>
                  </a:cxn>
                  <a:cxn ang="0">
                    <a:pos x="99" y="74"/>
                  </a:cxn>
                  <a:cxn ang="0">
                    <a:pos x="89" y="58"/>
                  </a:cxn>
                  <a:cxn ang="0">
                    <a:pos x="78" y="45"/>
                  </a:cxn>
                  <a:cxn ang="0">
                    <a:pos x="67" y="36"/>
                  </a:cxn>
                  <a:cxn ang="0">
                    <a:pos x="58" y="32"/>
                  </a:cxn>
                  <a:cxn ang="0">
                    <a:pos x="69" y="29"/>
                  </a:cxn>
                  <a:cxn ang="0">
                    <a:pos x="79" y="28"/>
                  </a:cxn>
                  <a:cxn ang="0">
                    <a:pos x="89" y="26"/>
                  </a:cxn>
                  <a:cxn ang="0">
                    <a:pos x="98" y="25"/>
                  </a:cxn>
                  <a:cxn ang="0">
                    <a:pos x="105" y="24"/>
                  </a:cxn>
                  <a:cxn ang="0">
                    <a:pos x="109" y="22"/>
                  </a:cxn>
                  <a:cxn ang="0">
                    <a:pos x="113" y="21"/>
                  </a:cxn>
                  <a:cxn ang="0">
                    <a:pos x="114" y="21"/>
                  </a:cxn>
                  <a:cxn ang="0">
                    <a:pos x="75" y="0"/>
                  </a:cxn>
                </a:cxnLst>
                <a:rect l="0" t="0" r="r" b="b"/>
                <a:pathLst>
                  <a:path w="117" h="132">
                    <a:moveTo>
                      <a:pt x="75" y="0"/>
                    </a:moveTo>
                    <a:lnTo>
                      <a:pt x="0" y="25"/>
                    </a:lnTo>
                    <a:lnTo>
                      <a:pt x="3" y="26"/>
                    </a:lnTo>
                    <a:lnTo>
                      <a:pt x="14" y="29"/>
                    </a:lnTo>
                    <a:lnTo>
                      <a:pt x="29" y="36"/>
                    </a:lnTo>
                    <a:lnTo>
                      <a:pt x="46" y="47"/>
                    </a:lnTo>
                    <a:lnTo>
                      <a:pt x="66" y="62"/>
                    </a:lnTo>
                    <a:lnTo>
                      <a:pt x="84" y="80"/>
                    </a:lnTo>
                    <a:lnTo>
                      <a:pt x="102" y="103"/>
                    </a:lnTo>
                    <a:lnTo>
                      <a:pt x="116" y="132"/>
                    </a:lnTo>
                    <a:lnTo>
                      <a:pt x="117" y="120"/>
                    </a:lnTo>
                    <a:lnTo>
                      <a:pt x="115" y="107"/>
                    </a:lnTo>
                    <a:lnTo>
                      <a:pt x="108" y="90"/>
                    </a:lnTo>
                    <a:lnTo>
                      <a:pt x="99" y="74"/>
                    </a:lnTo>
                    <a:lnTo>
                      <a:pt x="89" y="58"/>
                    </a:lnTo>
                    <a:lnTo>
                      <a:pt x="78" y="45"/>
                    </a:lnTo>
                    <a:lnTo>
                      <a:pt x="67" y="36"/>
                    </a:lnTo>
                    <a:lnTo>
                      <a:pt x="58" y="32"/>
                    </a:lnTo>
                    <a:lnTo>
                      <a:pt x="69" y="29"/>
                    </a:lnTo>
                    <a:lnTo>
                      <a:pt x="79" y="28"/>
                    </a:lnTo>
                    <a:lnTo>
                      <a:pt x="89" y="26"/>
                    </a:lnTo>
                    <a:lnTo>
                      <a:pt x="98" y="25"/>
                    </a:lnTo>
                    <a:lnTo>
                      <a:pt x="105" y="24"/>
                    </a:lnTo>
                    <a:lnTo>
                      <a:pt x="109" y="22"/>
                    </a:lnTo>
                    <a:lnTo>
                      <a:pt x="113" y="21"/>
                    </a:lnTo>
                    <a:lnTo>
                      <a:pt x="114" y="2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006699"/>
                  </a:solidFill>
                </a:endParaRPr>
              </a:p>
            </p:txBody>
          </p:sp>
          <p:sp>
            <p:nvSpPr>
              <p:cNvPr id="123918" name="Freeform 14"/>
              <p:cNvSpPr>
                <a:spLocks/>
              </p:cNvSpPr>
              <p:nvPr userDrawn="1"/>
            </p:nvSpPr>
            <p:spPr bwMode="ltGray">
              <a:xfrm rot="373331" flipH="1">
                <a:off x="289" y="3133"/>
                <a:ext cx="21" cy="55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23" y="0"/>
                  </a:cxn>
                  <a:cxn ang="0">
                    <a:pos x="16" y="4"/>
                  </a:cxn>
                  <a:cxn ang="0">
                    <a:pos x="9" y="9"/>
                  </a:cxn>
                  <a:cxn ang="0">
                    <a:pos x="4" y="19"/>
                  </a:cxn>
                  <a:cxn ang="0">
                    <a:pos x="1" y="30"/>
                  </a:cxn>
                  <a:cxn ang="0">
                    <a:pos x="0" y="44"/>
                  </a:cxn>
                  <a:cxn ang="0">
                    <a:pos x="3" y="60"/>
                  </a:cxn>
                  <a:cxn ang="0">
                    <a:pos x="11" y="77"/>
                  </a:cxn>
                  <a:cxn ang="0">
                    <a:pos x="15" y="53"/>
                  </a:cxn>
                  <a:cxn ang="0">
                    <a:pos x="19" y="37"/>
                  </a:cxn>
                  <a:cxn ang="0">
                    <a:pos x="23" y="22"/>
                  </a:cxn>
                  <a:cxn ang="0">
                    <a:pos x="29" y="0"/>
                  </a:cxn>
                </a:cxnLst>
                <a:rect l="0" t="0" r="r" b="b"/>
                <a:pathLst>
                  <a:path w="29" h="77">
                    <a:moveTo>
                      <a:pt x="29" y="0"/>
                    </a:moveTo>
                    <a:lnTo>
                      <a:pt x="23" y="0"/>
                    </a:lnTo>
                    <a:lnTo>
                      <a:pt x="16" y="4"/>
                    </a:lnTo>
                    <a:lnTo>
                      <a:pt x="9" y="9"/>
                    </a:lnTo>
                    <a:lnTo>
                      <a:pt x="4" y="19"/>
                    </a:lnTo>
                    <a:lnTo>
                      <a:pt x="1" y="30"/>
                    </a:lnTo>
                    <a:lnTo>
                      <a:pt x="0" y="44"/>
                    </a:lnTo>
                    <a:lnTo>
                      <a:pt x="3" y="60"/>
                    </a:lnTo>
                    <a:lnTo>
                      <a:pt x="11" y="77"/>
                    </a:lnTo>
                    <a:lnTo>
                      <a:pt x="15" y="53"/>
                    </a:lnTo>
                    <a:lnTo>
                      <a:pt x="19" y="37"/>
                    </a:lnTo>
                    <a:lnTo>
                      <a:pt x="23" y="2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006699"/>
                  </a:solidFill>
                </a:endParaRPr>
              </a:p>
            </p:txBody>
          </p:sp>
          <p:grpSp>
            <p:nvGrpSpPr>
              <p:cNvPr id="5163" name="Group 15"/>
              <p:cNvGrpSpPr>
                <a:grpSpLocks/>
              </p:cNvGrpSpPr>
              <p:nvPr userDrawn="1"/>
            </p:nvGrpSpPr>
            <p:grpSpPr bwMode="auto">
              <a:xfrm rot="10886446" flipH="1">
                <a:off x="335" y="3251"/>
                <a:ext cx="608" cy="369"/>
                <a:chOff x="-366" y="1704"/>
                <a:chExt cx="608" cy="369"/>
              </a:xfrm>
            </p:grpSpPr>
            <p:sp>
              <p:nvSpPr>
                <p:cNvPr id="123920" name="Freeform 16"/>
                <p:cNvSpPr>
                  <a:spLocks/>
                </p:cNvSpPr>
                <p:nvPr userDrawn="1"/>
              </p:nvSpPr>
              <p:spPr bwMode="ltGray">
                <a:xfrm rot="4200091">
                  <a:off x="-243" y="1807"/>
                  <a:ext cx="143" cy="390"/>
                </a:xfrm>
                <a:custGeom>
                  <a:avLst/>
                  <a:gdLst/>
                  <a:ahLst/>
                  <a:cxnLst>
                    <a:cxn ang="0">
                      <a:pos x="12" y="44"/>
                    </a:cxn>
                    <a:cxn ang="0">
                      <a:pos x="6" y="72"/>
                    </a:cxn>
                    <a:cxn ang="0">
                      <a:pos x="3" y="99"/>
                    </a:cxn>
                    <a:cxn ang="0">
                      <a:pos x="0" y="125"/>
                    </a:cxn>
                    <a:cxn ang="0">
                      <a:pos x="0" y="151"/>
                    </a:cxn>
                    <a:cxn ang="0">
                      <a:pos x="3" y="180"/>
                    </a:cxn>
                    <a:cxn ang="0">
                      <a:pos x="7" y="211"/>
                    </a:cxn>
                    <a:cxn ang="0">
                      <a:pos x="16" y="247"/>
                    </a:cxn>
                    <a:cxn ang="0">
                      <a:pos x="29" y="287"/>
                    </a:cxn>
                    <a:cxn ang="0">
                      <a:pos x="43" y="325"/>
                    </a:cxn>
                    <a:cxn ang="0">
                      <a:pos x="61" y="364"/>
                    </a:cxn>
                    <a:cxn ang="0">
                      <a:pos x="83" y="406"/>
                    </a:cxn>
                    <a:cxn ang="0">
                      <a:pos x="106" y="446"/>
                    </a:cxn>
                    <a:cxn ang="0">
                      <a:pos x="132" y="483"/>
                    </a:cxn>
                    <a:cxn ang="0">
                      <a:pos x="157" y="516"/>
                    </a:cxn>
                    <a:cxn ang="0">
                      <a:pos x="182" y="544"/>
                    </a:cxn>
                    <a:cxn ang="0">
                      <a:pos x="207" y="564"/>
                    </a:cxn>
                    <a:cxn ang="0">
                      <a:pos x="160" y="501"/>
                    </a:cxn>
                    <a:cxn ang="0">
                      <a:pos x="127" y="448"/>
                    </a:cxn>
                    <a:cxn ang="0">
                      <a:pos x="103" y="405"/>
                    </a:cxn>
                    <a:cxn ang="0">
                      <a:pos x="87" y="368"/>
                    </a:cxn>
                    <a:cxn ang="0">
                      <a:pos x="75" y="337"/>
                    </a:cxn>
                    <a:cxn ang="0">
                      <a:pos x="68" y="309"/>
                    </a:cxn>
                    <a:cxn ang="0">
                      <a:pos x="63" y="285"/>
                    </a:cxn>
                    <a:cxn ang="0">
                      <a:pos x="56" y="261"/>
                    </a:cxn>
                    <a:cxn ang="0">
                      <a:pos x="44" y="205"/>
                    </a:cxn>
                    <a:cxn ang="0">
                      <a:pos x="41" y="140"/>
                    </a:cxn>
                    <a:cxn ang="0">
                      <a:pos x="43" y="68"/>
                    </a:cxn>
                    <a:cxn ang="0">
                      <a:pos x="50" y="0"/>
                    </a:cxn>
                    <a:cxn ang="0">
                      <a:pos x="12" y="44"/>
                    </a:cxn>
                  </a:cxnLst>
                  <a:rect l="0" t="0" r="r" b="b"/>
                  <a:pathLst>
                    <a:path w="207" h="564">
                      <a:moveTo>
                        <a:pt x="12" y="44"/>
                      </a:moveTo>
                      <a:lnTo>
                        <a:pt x="6" y="72"/>
                      </a:lnTo>
                      <a:lnTo>
                        <a:pt x="3" y="99"/>
                      </a:lnTo>
                      <a:lnTo>
                        <a:pt x="0" y="125"/>
                      </a:lnTo>
                      <a:lnTo>
                        <a:pt x="0" y="151"/>
                      </a:lnTo>
                      <a:lnTo>
                        <a:pt x="3" y="180"/>
                      </a:lnTo>
                      <a:lnTo>
                        <a:pt x="7" y="211"/>
                      </a:lnTo>
                      <a:lnTo>
                        <a:pt x="16" y="247"/>
                      </a:lnTo>
                      <a:lnTo>
                        <a:pt x="29" y="287"/>
                      </a:lnTo>
                      <a:lnTo>
                        <a:pt x="43" y="325"/>
                      </a:lnTo>
                      <a:lnTo>
                        <a:pt x="61" y="364"/>
                      </a:lnTo>
                      <a:lnTo>
                        <a:pt x="83" y="406"/>
                      </a:lnTo>
                      <a:lnTo>
                        <a:pt x="106" y="446"/>
                      </a:lnTo>
                      <a:lnTo>
                        <a:pt x="132" y="483"/>
                      </a:lnTo>
                      <a:lnTo>
                        <a:pt x="157" y="516"/>
                      </a:lnTo>
                      <a:lnTo>
                        <a:pt x="182" y="544"/>
                      </a:lnTo>
                      <a:lnTo>
                        <a:pt x="207" y="564"/>
                      </a:lnTo>
                      <a:lnTo>
                        <a:pt x="160" y="501"/>
                      </a:lnTo>
                      <a:lnTo>
                        <a:pt x="127" y="448"/>
                      </a:lnTo>
                      <a:lnTo>
                        <a:pt x="103" y="405"/>
                      </a:lnTo>
                      <a:lnTo>
                        <a:pt x="87" y="368"/>
                      </a:lnTo>
                      <a:lnTo>
                        <a:pt x="75" y="337"/>
                      </a:lnTo>
                      <a:lnTo>
                        <a:pt x="68" y="309"/>
                      </a:lnTo>
                      <a:lnTo>
                        <a:pt x="63" y="285"/>
                      </a:lnTo>
                      <a:lnTo>
                        <a:pt x="56" y="261"/>
                      </a:lnTo>
                      <a:lnTo>
                        <a:pt x="44" y="205"/>
                      </a:lnTo>
                      <a:lnTo>
                        <a:pt x="41" y="140"/>
                      </a:lnTo>
                      <a:lnTo>
                        <a:pt x="43" y="68"/>
                      </a:lnTo>
                      <a:lnTo>
                        <a:pt x="50" y="0"/>
                      </a:lnTo>
                      <a:lnTo>
                        <a:pt x="12" y="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dirty="0">
                    <a:solidFill>
                      <a:srgbClr val="006699"/>
                    </a:solidFill>
                  </a:endParaRPr>
                </a:p>
              </p:txBody>
            </p:sp>
            <p:sp>
              <p:nvSpPr>
                <p:cNvPr id="123921" name="Freeform 17"/>
                <p:cNvSpPr>
                  <a:spLocks/>
                </p:cNvSpPr>
                <p:nvPr userDrawn="1"/>
              </p:nvSpPr>
              <p:spPr bwMode="ltGray">
                <a:xfrm rot="4200091">
                  <a:off x="124" y="1761"/>
                  <a:ext cx="33" cy="160"/>
                </a:xfrm>
                <a:custGeom>
                  <a:avLst/>
                  <a:gdLst/>
                  <a:ahLst/>
                  <a:cxnLst>
                    <a:cxn ang="0">
                      <a:pos x="0" y="19"/>
                    </a:cxn>
                    <a:cxn ang="0">
                      <a:pos x="14" y="55"/>
                    </a:cxn>
                    <a:cxn ang="0">
                      <a:pos x="22" y="101"/>
                    </a:cxn>
                    <a:cxn ang="0">
                      <a:pos x="24" y="159"/>
                    </a:cxn>
                    <a:cxn ang="0">
                      <a:pos x="19" y="232"/>
                    </a:cxn>
                    <a:cxn ang="0">
                      <a:pos x="45" y="217"/>
                    </a:cxn>
                    <a:cxn ang="0">
                      <a:pos x="47" y="178"/>
                    </a:cxn>
                    <a:cxn ang="0">
                      <a:pos x="47" y="140"/>
                    </a:cxn>
                    <a:cxn ang="0">
                      <a:pos x="45" y="103"/>
                    </a:cxn>
                    <a:cxn ang="0">
                      <a:pos x="41" y="71"/>
                    </a:cxn>
                    <a:cxn ang="0">
                      <a:pos x="36" y="52"/>
                    </a:cxn>
                    <a:cxn ang="0">
                      <a:pos x="29" y="34"/>
                    </a:cxn>
                    <a:cxn ang="0">
                      <a:pos x="22" y="17"/>
                    </a:cxn>
                    <a:cxn ang="0">
                      <a:pos x="13" y="0"/>
                    </a:cxn>
                    <a:cxn ang="0">
                      <a:pos x="0" y="19"/>
                    </a:cxn>
                  </a:cxnLst>
                  <a:rect l="0" t="0" r="r" b="b"/>
                  <a:pathLst>
                    <a:path w="47" h="232">
                      <a:moveTo>
                        <a:pt x="0" y="19"/>
                      </a:moveTo>
                      <a:lnTo>
                        <a:pt x="14" y="55"/>
                      </a:lnTo>
                      <a:lnTo>
                        <a:pt x="22" y="101"/>
                      </a:lnTo>
                      <a:lnTo>
                        <a:pt x="24" y="159"/>
                      </a:lnTo>
                      <a:lnTo>
                        <a:pt x="19" y="232"/>
                      </a:lnTo>
                      <a:lnTo>
                        <a:pt x="45" y="217"/>
                      </a:lnTo>
                      <a:lnTo>
                        <a:pt x="47" y="178"/>
                      </a:lnTo>
                      <a:lnTo>
                        <a:pt x="47" y="140"/>
                      </a:lnTo>
                      <a:lnTo>
                        <a:pt x="45" y="103"/>
                      </a:lnTo>
                      <a:lnTo>
                        <a:pt x="41" y="71"/>
                      </a:lnTo>
                      <a:lnTo>
                        <a:pt x="36" y="52"/>
                      </a:lnTo>
                      <a:lnTo>
                        <a:pt x="29" y="34"/>
                      </a:lnTo>
                      <a:lnTo>
                        <a:pt x="22" y="17"/>
                      </a:lnTo>
                      <a:lnTo>
                        <a:pt x="13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dirty="0">
                    <a:solidFill>
                      <a:srgbClr val="006699"/>
                    </a:solidFill>
                  </a:endParaRPr>
                </a:p>
              </p:txBody>
            </p:sp>
            <p:sp>
              <p:nvSpPr>
                <p:cNvPr id="123922" name="Freeform 18"/>
                <p:cNvSpPr>
                  <a:spLocks/>
                </p:cNvSpPr>
                <p:nvPr userDrawn="1"/>
              </p:nvSpPr>
              <p:spPr bwMode="ltGray">
                <a:xfrm rot="4200091">
                  <a:off x="193" y="1722"/>
                  <a:ext cx="60" cy="27"/>
                </a:xfrm>
                <a:custGeom>
                  <a:avLst/>
                  <a:gdLst/>
                  <a:ahLst/>
                  <a:cxnLst>
                    <a:cxn ang="0">
                      <a:pos x="87" y="22"/>
                    </a:cxn>
                    <a:cxn ang="0">
                      <a:pos x="77" y="17"/>
                    </a:cxn>
                    <a:cxn ang="0">
                      <a:pos x="68" y="12"/>
                    </a:cxn>
                    <a:cxn ang="0">
                      <a:pos x="58" y="7"/>
                    </a:cxn>
                    <a:cxn ang="0">
                      <a:pos x="47" y="5"/>
                    </a:cxn>
                    <a:cxn ang="0">
                      <a:pos x="37" y="3"/>
                    </a:cxn>
                    <a:cxn ang="0">
                      <a:pos x="26" y="2"/>
                    </a:cxn>
                    <a:cxn ang="0">
                      <a:pos x="13" y="0"/>
                    </a:cxn>
                    <a:cxn ang="0">
                      <a:pos x="0" y="2"/>
                    </a:cxn>
                    <a:cxn ang="0">
                      <a:pos x="6" y="6"/>
                    </a:cxn>
                    <a:cxn ang="0">
                      <a:pos x="14" y="10"/>
                    </a:cxn>
                    <a:cxn ang="0">
                      <a:pos x="22" y="14"/>
                    </a:cxn>
                    <a:cxn ang="0">
                      <a:pos x="33" y="18"/>
                    </a:cxn>
                    <a:cxn ang="0">
                      <a:pos x="42" y="22"/>
                    </a:cxn>
                    <a:cxn ang="0">
                      <a:pos x="52" y="27"/>
                    </a:cxn>
                    <a:cxn ang="0">
                      <a:pos x="64" y="33"/>
                    </a:cxn>
                    <a:cxn ang="0">
                      <a:pos x="74" y="40"/>
                    </a:cxn>
                    <a:cxn ang="0">
                      <a:pos x="87" y="22"/>
                    </a:cxn>
                  </a:cxnLst>
                  <a:rect l="0" t="0" r="r" b="b"/>
                  <a:pathLst>
                    <a:path w="87" h="40">
                      <a:moveTo>
                        <a:pt x="87" y="22"/>
                      </a:moveTo>
                      <a:lnTo>
                        <a:pt x="77" y="17"/>
                      </a:lnTo>
                      <a:lnTo>
                        <a:pt x="68" y="12"/>
                      </a:lnTo>
                      <a:lnTo>
                        <a:pt x="58" y="7"/>
                      </a:lnTo>
                      <a:lnTo>
                        <a:pt x="47" y="5"/>
                      </a:lnTo>
                      <a:lnTo>
                        <a:pt x="37" y="3"/>
                      </a:lnTo>
                      <a:lnTo>
                        <a:pt x="26" y="2"/>
                      </a:lnTo>
                      <a:lnTo>
                        <a:pt x="13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lnTo>
                        <a:pt x="14" y="10"/>
                      </a:lnTo>
                      <a:lnTo>
                        <a:pt x="22" y="14"/>
                      </a:lnTo>
                      <a:lnTo>
                        <a:pt x="33" y="18"/>
                      </a:lnTo>
                      <a:lnTo>
                        <a:pt x="42" y="22"/>
                      </a:lnTo>
                      <a:lnTo>
                        <a:pt x="52" y="27"/>
                      </a:lnTo>
                      <a:lnTo>
                        <a:pt x="64" y="33"/>
                      </a:lnTo>
                      <a:lnTo>
                        <a:pt x="74" y="40"/>
                      </a:lnTo>
                      <a:lnTo>
                        <a:pt x="87" y="2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dirty="0">
                    <a:solidFill>
                      <a:srgbClr val="006699"/>
                    </a:solidFill>
                  </a:endParaRPr>
                </a:p>
              </p:txBody>
            </p:sp>
          </p:grpSp>
        </p:grpSp>
        <p:grpSp>
          <p:nvGrpSpPr>
            <p:cNvPr id="5132" name="Group 19"/>
            <p:cNvGrpSpPr>
              <a:grpSpLocks/>
            </p:cNvGrpSpPr>
            <p:nvPr/>
          </p:nvGrpSpPr>
          <p:grpSpPr bwMode="auto">
            <a:xfrm rot="6248562">
              <a:off x="343" y="3854"/>
              <a:ext cx="392" cy="424"/>
              <a:chOff x="1727" y="866"/>
              <a:chExt cx="129" cy="157"/>
            </a:xfrm>
          </p:grpSpPr>
          <p:sp>
            <p:nvSpPr>
              <p:cNvPr id="123924" name="Freeform 20"/>
              <p:cNvSpPr>
                <a:spLocks/>
              </p:cNvSpPr>
              <p:nvPr userDrawn="1"/>
            </p:nvSpPr>
            <p:spPr bwMode="ltGray">
              <a:xfrm>
                <a:off x="1727" y="868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006699"/>
                  </a:solidFill>
                </a:endParaRPr>
              </a:p>
            </p:txBody>
          </p:sp>
          <p:sp>
            <p:nvSpPr>
              <p:cNvPr id="123925" name="Freeform 21"/>
              <p:cNvSpPr>
                <a:spLocks/>
              </p:cNvSpPr>
              <p:nvPr userDrawn="1"/>
            </p:nvSpPr>
            <p:spPr bwMode="ltGray">
              <a:xfrm>
                <a:off x="1786" y="896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006699"/>
                  </a:solidFill>
                </a:endParaRPr>
              </a:p>
            </p:txBody>
          </p:sp>
          <p:sp>
            <p:nvSpPr>
              <p:cNvPr id="123926" name="Freeform 2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006699"/>
                  </a:solidFill>
                </a:endParaRPr>
              </a:p>
            </p:txBody>
          </p:sp>
        </p:grpSp>
        <p:grpSp>
          <p:nvGrpSpPr>
            <p:cNvPr id="5133" name="Group 23"/>
            <p:cNvGrpSpPr>
              <a:grpSpLocks/>
            </p:cNvGrpSpPr>
            <p:nvPr/>
          </p:nvGrpSpPr>
          <p:grpSpPr bwMode="auto">
            <a:xfrm rot="5003157">
              <a:off x="249" y="1102"/>
              <a:ext cx="412" cy="500"/>
              <a:chOff x="1727" y="866"/>
              <a:chExt cx="129" cy="157"/>
            </a:xfrm>
          </p:grpSpPr>
          <p:sp>
            <p:nvSpPr>
              <p:cNvPr id="123928" name="Freeform 2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006699"/>
                  </a:solidFill>
                </a:endParaRPr>
              </a:p>
            </p:txBody>
          </p:sp>
          <p:sp>
            <p:nvSpPr>
              <p:cNvPr id="123929" name="Freeform 2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006699"/>
                  </a:solidFill>
                </a:endParaRPr>
              </a:p>
            </p:txBody>
          </p:sp>
          <p:sp>
            <p:nvSpPr>
              <p:cNvPr id="123930" name="Freeform 2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006699"/>
                  </a:solidFill>
                </a:endParaRPr>
              </a:p>
            </p:txBody>
          </p:sp>
        </p:grpSp>
        <p:grpSp>
          <p:nvGrpSpPr>
            <p:cNvPr id="5134" name="Group 27"/>
            <p:cNvGrpSpPr>
              <a:grpSpLocks/>
            </p:cNvGrpSpPr>
            <p:nvPr/>
          </p:nvGrpSpPr>
          <p:grpSpPr bwMode="auto">
            <a:xfrm>
              <a:off x="815" y="0"/>
              <a:ext cx="345" cy="367"/>
              <a:chOff x="1727" y="866"/>
              <a:chExt cx="129" cy="157"/>
            </a:xfrm>
          </p:grpSpPr>
          <p:sp>
            <p:nvSpPr>
              <p:cNvPr id="123932" name="Freeform 2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006699"/>
                  </a:solidFill>
                </a:endParaRPr>
              </a:p>
            </p:txBody>
          </p:sp>
          <p:sp>
            <p:nvSpPr>
              <p:cNvPr id="123933" name="Freeform 2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006699"/>
                  </a:solidFill>
                </a:endParaRPr>
              </a:p>
            </p:txBody>
          </p:sp>
          <p:sp>
            <p:nvSpPr>
              <p:cNvPr id="123934" name="Freeform 3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006699"/>
                  </a:solidFill>
                </a:endParaRPr>
              </a:p>
            </p:txBody>
          </p:sp>
        </p:grpSp>
        <p:sp>
          <p:nvSpPr>
            <p:cNvPr id="123935" name="Freeform 31"/>
            <p:cNvSpPr>
              <a:spLocks/>
            </p:cNvSpPr>
            <p:nvPr/>
          </p:nvSpPr>
          <p:spPr bwMode="ltGray">
            <a:xfrm>
              <a:off x="87" y="94"/>
              <a:ext cx="699" cy="756"/>
            </a:xfrm>
            <a:custGeom>
              <a:avLst/>
              <a:gdLst/>
              <a:ahLst/>
              <a:cxnLst>
                <a:cxn ang="0">
                  <a:pos x="1" y="392"/>
                </a:cxn>
                <a:cxn ang="0">
                  <a:pos x="3" y="252"/>
                </a:cxn>
                <a:cxn ang="0">
                  <a:pos x="21" y="210"/>
                </a:cxn>
                <a:cxn ang="0">
                  <a:pos x="29" y="182"/>
                </a:cxn>
                <a:cxn ang="0">
                  <a:pos x="39" y="154"/>
                </a:cxn>
                <a:cxn ang="0">
                  <a:pos x="51" y="138"/>
                </a:cxn>
                <a:cxn ang="0">
                  <a:pos x="111" y="74"/>
                </a:cxn>
                <a:cxn ang="0">
                  <a:pos x="169" y="30"/>
                </a:cxn>
                <a:cxn ang="0">
                  <a:pos x="225" y="10"/>
                </a:cxn>
                <a:cxn ang="0">
                  <a:pos x="249" y="4"/>
                </a:cxn>
                <a:cxn ang="0">
                  <a:pos x="265" y="0"/>
                </a:cxn>
                <a:cxn ang="0">
                  <a:pos x="357" y="2"/>
                </a:cxn>
                <a:cxn ang="0">
                  <a:pos x="385" y="6"/>
                </a:cxn>
                <a:cxn ang="0">
                  <a:pos x="489" y="40"/>
                </a:cxn>
                <a:cxn ang="0">
                  <a:pos x="619" y="128"/>
                </a:cxn>
                <a:cxn ang="0">
                  <a:pos x="653" y="178"/>
                </a:cxn>
                <a:cxn ang="0">
                  <a:pos x="693" y="322"/>
                </a:cxn>
                <a:cxn ang="0">
                  <a:pos x="687" y="434"/>
                </a:cxn>
                <a:cxn ang="0">
                  <a:pos x="665" y="538"/>
                </a:cxn>
                <a:cxn ang="0">
                  <a:pos x="639" y="564"/>
                </a:cxn>
                <a:cxn ang="0">
                  <a:pos x="631" y="580"/>
                </a:cxn>
                <a:cxn ang="0">
                  <a:pos x="607" y="588"/>
                </a:cxn>
                <a:cxn ang="0">
                  <a:pos x="473" y="664"/>
                </a:cxn>
                <a:cxn ang="0">
                  <a:pos x="449" y="678"/>
                </a:cxn>
                <a:cxn ang="0">
                  <a:pos x="405" y="684"/>
                </a:cxn>
                <a:cxn ang="0">
                  <a:pos x="375" y="690"/>
                </a:cxn>
                <a:cxn ang="0">
                  <a:pos x="267" y="684"/>
                </a:cxn>
                <a:cxn ang="0">
                  <a:pos x="259" y="722"/>
                </a:cxn>
                <a:cxn ang="0">
                  <a:pos x="241" y="756"/>
                </a:cxn>
                <a:cxn ang="0">
                  <a:pos x="185" y="728"/>
                </a:cxn>
                <a:cxn ang="0">
                  <a:pos x="163" y="720"/>
                </a:cxn>
                <a:cxn ang="0">
                  <a:pos x="151" y="716"/>
                </a:cxn>
                <a:cxn ang="0">
                  <a:pos x="195" y="674"/>
                </a:cxn>
                <a:cxn ang="0">
                  <a:pos x="211" y="644"/>
                </a:cxn>
                <a:cxn ang="0">
                  <a:pos x="209" y="626"/>
                </a:cxn>
                <a:cxn ang="0">
                  <a:pos x="195" y="620"/>
                </a:cxn>
                <a:cxn ang="0">
                  <a:pos x="165" y="596"/>
                </a:cxn>
                <a:cxn ang="0">
                  <a:pos x="99" y="534"/>
                </a:cxn>
                <a:cxn ang="0">
                  <a:pos x="61" y="506"/>
                </a:cxn>
                <a:cxn ang="0">
                  <a:pos x="23" y="470"/>
                </a:cxn>
                <a:cxn ang="0">
                  <a:pos x="7" y="434"/>
                </a:cxn>
                <a:cxn ang="0">
                  <a:pos x="5" y="396"/>
                </a:cxn>
                <a:cxn ang="0">
                  <a:pos x="1" y="392"/>
                </a:cxn>
              </a:cxnLst>
              <a:rect l="0" t="0" r="r" b="b"/>
              <a:pathLst>
                <a:path w="699" h="756">
                  <a:moveTo>
                    <a:pt x="1" y="392"/>
                  </a:moveTo>
                  <a:cubicBezTo>
                    <a:pt x="2" y="345"/>
                    <a:pt x="2" y="299"/>
                    <a:pt x="3" y="252"/>
                  </a:cubicBezTo>
                  <a:cubicBezTo>
                    <a:pt x="3" y="238"/>
                    <a:pt x="16" y="224"/>
                    <a:pt x="21" y="210"/>
                  </a:cubicBezTo>
                  <a:cubicBezTo>
                    <a:pt x="24" y="202"/>
                    <a:pt x="29" y="182"/>
                    <a:pt x="29" y="182"/>
                  </a:cubicBezTo>
                  <a:cubicBezTo>
                    <a:pt x="32" y="173"/>
                    <a:pt x="34" y="163"/>
                    <a:pt x="39" y="154"/>
                  </a:cubicBezTo>
                  <a:cubicBezTo>
                    <a:pt x="42" y="148"/>
                    <a:pt x="51" y="138"/>
                    <a:pt x="51" y="138"/>
                  </a:cubicBezTo>
                  <a:cubicBezTo>
                    <a:pt x="58" y="116"/>
                    <a:pt x="88" y="82"/>
                    <a:pt x="111" y="74"/>
                  </a:cubicBezTo>
                  <a:cubicBezTo>
                    <a:pt x="128" y="61"/>
                    <a:pt x="149" y="37"/>
                    <a:pt x="169" y="30"/>
                  </a:cubicBezTo>
                  <a:cubicBezTo>
                    <a:pt x="182" y="17"/>
                    <a:pt x="207" y="15"/>
                    <a:pt x="225" y="10"/>
                  </a:cubicBezTo>
                  <a:cubicBezTo>
                    <a:pt x="233" y="8"/>
                    <a:pt x="241" y="6"/>
                    <a:pt x="249" y="4"/>
                  </a:cubicBezTo>
                  <a:cubicBezTo>
                    <a:pt x="254" y="3"/>
                    <a:pt x="265" y="0"/>
                    <a:pt x="265" y="0"/>
                  </a:cubicBezTo>
                  <a:cubicBezTo>
                    <a:pt x="296" y="1"/>
                    <a:pt x="326" y="0"/>
                    <a:pt x="357" y="2"/>
                  </a:cubicBezTo>
                  <a:cubicBezTo>
                    <a:pt x="366" y="2"/>
                    <a:pt x="385" y="6"/>
                    <a:pt x="385" y="6"/>
                  </a:cubicBezTo>
                  <a:cubicBezTo>
                    <a:pt x="417" y="17"/>
                    <a:pt x="463" y="14"/>
                    <a:pt x="489" y="40"/>
                  </a:cubicBezTo>
                  <a:cubicBezTo>
                    <a:pt x="528" y="60"/>
                    <a:pt x="592" y="105"/>
                    <a:pt x="619" y="128"/>
                  </a:cubicBezTo>
                  <a:cubicBezTo>
                    <a:pt x="635" y="134"/>
                    <a:pt x="643" y="164"/>
                    <a:pt x="653" y="178"/>
                  </a:cubicBezTo>
                  <a:cubicBezTo>
                    <a:pt x="667" y="234"/>
                    <a:pt x="687" y="265"/>
                    <a:pt x="693" y="322"/>
                  </a:cubicBezTo>
                  <a:cubicBezTo>
                    <a:pt x="699" y="365"/>
                    <a:pt x="692" y="398"/>
                    <a:pt x="687" y="434"/>
                  </a:cubicBezTo>
                  <a:cubicBezTo>
                    <a:pt x="686" y="469"/>
                    <a:pt x="691" y="510"/>
                    <a:pt x="665" y="538"/>
                  </a:cubicBezTo>
                  <a:cubicBezTo>
                    <a:pt x="657" y="547"/>
                    <a:pt x="644" y="553"/>
                    <a:pt x="639" y="564"/>
                  </a:cubicBezTo>
                  <a:cubicBezTo>
                    <a:pt x="636" y="569"/>
                    <a:pt x="636" y="576"/>
                    <a:pt x="631" y="580"/>
                  </a:cubicBezTo>
                  <a:cubicBezTo>
                    <a:pt x="624" y="585"/>
                    <a:pt x="607" y="588"/>
                    <a:pt x="607" y="588"/>
                  </a:cubicBezTo>
                  <a:cubicBezTo>
                    <a:pt x="581" y="602"/>
                    <a:pt x="499" y="649"/>
                    <a:pt x="473" y="664"/>
                  </a:cubicBezTo>
                  <a:cubicBezTo>
                    <a:pt x="465" y="666"/>
                    <a:pt x="449" y="678"/>
                    <a:pt x="449" y="678"/>
                  </a:cubicBezTo>
                  <a:cubicBezTo>
                    <a:pt x="438" y="685"/>
                    <a:pt x="417" y="679"/>
                    <a:pt x="405" y="684"/>
                  </a:cubicBezTo>
                  <a:cubicBezTo>
                    <a:pt x="396" y="687"/>
                    <a:pt x="385" y="688"/>
                    <a:pt x="375" y="690"/>
                  </a:cubicBezTo>
                  <a:cubicBezTo>
                    <a:pt x="328" y="689"/>
                    <a:pt x="307" y="687"/>
                    <a:pt x="267" y="684"/>
                  </a:cubicBezTo>
                  <a:cubicBezTo>
                    <a:pt x="249" y="690"/>
                    <a:pt x="264" y="683"/>
                    <a:pt x="259" y="722"/>
                  </a:cubicBezTo>
                  <a:cubicBezTo>
                    <a:pt x="258" y="733"/>
                    <a:pt x="250" y="750"/>
                    <a:pt x="241" y="756"/>
                  </a:cubicBezTo>
                  <a:cubicBezTo>
                    <a:pt x="218" y="752"/>
                    <a:pt x="207" y="735"/>
                    <a:pt x="185" y="728"/>
                  </a:cubicBezTo>
                  <a:cubicBezTo>
                    <a:pt x="176" y="725"/>
                    <a:pt x="171" y="724"/>
                    <a:pt x="163" y="720"/>
                  </a:cubicBezTo>
                  <a:cubicBezTo>
                    <a:pt x="159" y="718"/>
                    <a:pt x="151" y="716"/>
                    <a:pt x="151" y="716"/>
                  </a:cubicBezTo>
                  <a:cubicBezTo>
                    <a:pt x="157" y="695"/>
                    <a:pt x="180" y="689"/>
                    <a:pt x="195" y="674"/>
                  </a:cubicBezTo>
                  <a:cubicBezTo>
                    <a:pt x="198" y="665"/>
                    <a:pt x="205" y="652"/>
                    <a:pt x="211" y="644"/>
                  </a:cubicBezTo>
                  <a:cubicBezTo>
                    <a:pt x="210" y="638"/>
                    <a:pt x="212" y="631"/>
                    <a:pt x="209" y="626"/>
                  </a:cubicBezTo>
                  <a:cubicBezTo>
                    <a:pt x="207" y="621"/>
                    <a:pt x="199" y="623"/>
                    <a:pt x="195" y="620"/>
                  </a:cubicBezTo>
                  <a:cubicBezTo>
                    <a:pt x="185" y="612"/>
                    <a:pt x="173" y="606"/>
                    <a:pt x="165" y="596"/>
                  </a:cubicBezTo>
                  <a:cubicBezTo>
                    <a:pt x="146" y="573"/>
                    <a:pt x="123" y="552"/>
                    <a:pt x="99" y="534"/>
                  </a:cubicBezTo>
                  <a:cubicBezTo>
                    <a:pt x="87" y="525"/>
                    <a:pt x="72" y="517"/>
                    <a:pt x="61" y="506"/>
                  </a:cubicBezTo>
                  <a:cubicBezTo>
                    <a:pt x="49" y="494"/>
                    <a:pt x="37" y="480"/>
                    <a:pt x="23" y="470"/>
                  </a:cubicBezTo>
                  <a:cubicBezTo>
                    <a:pt x="13" y="456"/>
                    <a:pt x="10" y="451"/>
                    <a:pt x="7" y="434"/>
                  </a:cubicBezTo>
                  <a:cubicBezTo>
                    <a:pt x="6" y="421"/>
                    <a:pt x="7" y="408"/>
                    <a:pt x="5" y="396"/>
                  </a:cubicBezTo>
                  <a:cubicBezTo>
                    <a:pt x="5" y="394"/>
                    <a:pt x="0" y="391"/>
                    <a:pt x="1" y="392"/>
                  </a:cubicBez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006699"/>
                </a:solidFill>
              </a:endParaRPr>
            </a:p>
          </p:txBody>
        </p:sp>
        <p:sp>
          <p:nvSpPr>
            <p:cNvPr id="123936" name="Freeform 32"/>
            <p:cNvSpPr>
              <a:spLocks/>
            </p:cNvSpPr>
            <p:nvPr/>
          </p:nvSpPr>
          <p:spPr bwMode="ltGray">
            <a:xfrm rot="828663">
              <a:off x="242" y="3404"/>
              <a:ext cx="132" cy="16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" y="1"/>
                </a:cxn>
                <a:cxn ang="0">
                  <a:pos x="18" y="5"/>
                </a:cxn>
                <a:cxn ang="0">
                  <a:pos x="37" y="12"/>
                </a:cxn>
                <a:cxn ang="0">
                  <a:pos x="58" y="24"/>
                </a:cxn>
                <a:cxn ang="0">
                  <a:pos x="78" y="44"/>
                </a:cxn>
                <a:cxn ang="0">
                  <a:pos x="96" y="71"/>
                </a:cxn>
                <a:cxn ang="0">
                  <a:pos x="107" y="108"/>
                </a:cxn>
                <a:cxn ang="0">
                  <a:pos x="109" y="156"/>
                </a:cxn>
                <a:cxn ang="0">
                  <a:pos x="105" y="156"/>
                </a:cxn>
                <a:cxn ang="0">
                  <a:pos x="99" y="156"/>
                </a:cxn>
                <a:cxn ang="0">
                  <a:pos x="93" y="156"/>
                </a:cxn>
                <a:cxn ang="0">
                  <a:pos x="87" y="154"/>
                </a:cxn>
                <a:cxn ang="0">
                  <a:pos x="81" y="153"/>
                </a:cxn>
                <a:cxn ang="0">
                  <a:pos x="74" y="150"/>
                </a:cxn>
                <a:cxn ang="0">
                  <a:pos x="66" y="145"/>
                </a:cxn>
                <a:cxn ang="0">
                  <a:pos x="58" y="139"/>
                </a:cxn>
                <a:cxn ang="0">
                  <a:pos x="53" y="126"/>
                </a:cxn>
                <a:cxn ang="0">
                  <a:pos x="53" y="111"/>
                </a:cxn>
                <a:cxn ang="0">
                  <a:pos x="56" y="96"/>
                </a:cxn>
                <a:cxn ang="0">
                  <a:pos x="59" y="80"/>
                </a:cxn>
                <a:cxn ang="0">
                  <a:pos x="56" y="62"/>
                </a:cxn>
                <a:cxn ang="0">
                  <a:pos x="48" y="43"/>
                </a:cxn>
                <a:cxn ang="0">
                  <a:pos x="31" y="23"/>
                </a:cxn>
                <a:cxn ang="0">
                  <a:pos x="0" y="0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006699"/>
                </a:solidFill>
              </a:endParaRPr>
            </a:p>
          </p:txBody>
        </p:sp>
        <p:sp>
          <p:nvSpPr>
            <p:cNvPr id="123937" name="Freeform 33"/>
            <p:cNvSpPr>
              <a:spLocks/>
            </p:cNvSpPr>
            <p:nvPr/>
          </p:nvSpPr>
          <p:spPr bwMode="ltGray">
            <a:xfrm rot="828663">
              <a:off x="266" y="3592"/>
              <a:ext cx="66" cy="4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1"/>
                </a:cxn>
                <a:cxn ang="0">
                  <a:pos x="6" y="3"/>
                </a:cxn>
                <a:cxn ang="0">
                  <a:pos x="13" y="8"/>
                </a:cxn>
                <a:cxn ang="0">
                  <a:pos x="21" y="12"/>
                </a:cxn>
                <a:cxn ang="0">
                  <a:pos x="29" y="15"/>
                </a:cxn>
                <a:cxn ang="0">
                  <a:pos x="38" y="17"/>
                </a:cxn>
                <a:cxn ang="0">
                  <a:pos x="46" y="18"/>
                </a:cxn>
                <a:cxn ang="0">
                  <a:pos x="54" y="16"/>
                </a:cxn>
                <a:cxn ang="0">
                  <a:pos x="53" y="25"/>
                </a:cxn>
                <a:cxn ang="0">
                  <a:pos x="50" y="33"/>
                </a:cxn>
                <a:cxn ang="0">
                  <a:pos x="44" y="38"/>
                </a:cxn>
                <a:cxn ang="0">
                  <a:pos x="37" y="40"/>
                </a:cxn>
                <a:cxn ang="0">
                  <a:pos x="28" y="39"/>
                </a:cxn>
                <a:cxn ang="0">
                  <a:pos x="19" y="32"/>
                </a:cxn>
                <a:cxn ang="0">
                  <a:pos x="10" y="20"/>
                </a:cxn>
                <a:cxn ang="0">
                  <a:pos x="0" y="0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006699"/>
                </a:solidFill>
              </a:endParaRPr>
            </a:p>
          </p:txBody>
        </p:sp>
        <p:sp>
          <p:nvSpPr>
            <p:cNvPr id="123938" name="Freeform 34"/>
            <p:cNvSpPr>
              <a:spLocks/>
            </p:cNvSpPr>
            <p:nvPr/>
          </p:nvSpPr>
          <p:spPr bwMode="ltGray">
            <a:xfrm>
              <a:off x="11" y="4110"/>
              <a:ext cx="118" cy="20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8"/>
                </a:cxn>
                <a:cxn ang="0">
                  <a:pos x="15" y="19"/>
                </a:cxn>
                <a:cxn ang="0">
                  <a:pos x="26" y="33"/>
                </a:cxn>
                <a:cxn ang="0">
                  <a:pos x="38" y="51"/>
                </a:cxn>
                <a:cxn ang="0">
                  <a:pos x="54" y="72"/>
                </a:cxn>
                <a:cxn ang="0">
                  <a:pos x="67" y="94"/>
                </a:cxn>
                <a:cxn ang="0">
                  <a:pos x="79" y="119"/>
                </a:cxn>
                <a:cxn ang="0">
                  <a:pos x="87" y="146"/>
                </a:cxn>
                <a:cxn ang="0">
                  <a:pos x="94" y="175"/>
                </a:cxn>
                <a:cxn ang="0">
                  <a:pos x="91" y="209"/>
                </a:cxn>
                <a:cxn ang="0">
                  <a:pos x="118" y="209"/>
                </a:cxn>
                <a:cxn ang="0">
                  <a:pos x="117" y="177"/>
                </a:cxn>
                <a:cxn ang="0">
                  <a:pos x="104" y="119"/>
                </a:cxn>
                <a:cxn ang="0">
                  <a:pos x="82" y="69"/>
                </a:cxn>
                <a:cxn ang="0">
                  <a:pos x="47" y="27"/>
                </a:cxn>
                <a:cxn ang="0">
                  <a:pos x="0" y="0"/>
                </a:cxn>
              </a:cxnLst>
              <a:rect l="0" t="0" r="r" b="b"/>
              <a:pathLst>
                <a:path w="118" h="209">
                  <a:moveTo>
                    <a:pt x="0" y="0"/>
                  </a:moveTo>
                  <a:lnTo>
                    <a:pt x="6" y="8"/>
                  </a:lnTo>
                  <a:lnTo>
                    <a:pt x="15" y="19"/>
                  </a:lnTo>
                  <a:lnTo>
                    <a:pt x="26" y="33"/>
                  </a:lnTo>
                  <a:lnTo>
                    <a:pt x="38" y="51"/>
                  </a:lnTo>
                  <a:lnTo>
                    <a:pt x="54" y="72"/>
                  </a:lnTo>
                  <a:lnTo>
                    <a:pt x="67" y="94"/>
                  </a:lnTo>
                  <a:lnTo>
                    <a:pt x="79" y="119"/>
                  </a:lnTo>
                  <a:lnTo>
                    <a:pt x="87" y="146"/>
                  </a:lnTo>
                  <a:lnTo>
                    <a:pt x="94" y="175"/>
                  </a:lnTo>
                  <a:lnTo>
                    <a:pt x="91" y="209"/>
                  </a:lnTo>
                  <a:lnTo>
                    <a:pt x="118" y="209"/>
                  </a:lnTo>
                  <a:lnTo>
                    <a:pt x="117" y="177"/>
                  </a:lnTo>
                  <a:lnTo>
                    <a:pt x="104" y="119"/>
                  </a:lnTo>
                  <a:lnTo>
                    <a:pt x="82" y="69"/>
                  </a:lnTo>
                  <a:lnTo>
                    <a:pt x="47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006699"/>
                </a:solidFill>
              </a:endParaRPr>
            </a:p>
          </p:txBody>
        </p:sp>
        <p:sp>
          <p:nvSpPr>
            <p:cNvPr id="123939" name="Freeform 35"/>
            <p:cNvSpPr>
              <a:spLocks/>
            </p:cNvSpPr>
            <p:nvPr/>
          </p:nvSpPr>
          <p:spPr bwMode="ltGray">
            <a:xfrm>
              <a:off x="0" y="3968"/>
              <a:ext cx="130" cy="128"/>
            </a:xfrm>
            <a:custGeom>
              <a:avLst/>
              <a:gdLst/>
              <a:ahLst/>
              <a:cxnLst>
                <a:cxn ang="0">
                  <a:pos x="103" y="0"/>
                </a:cxn>
                <a:cxn ang="0">
                  <a:pos x="130" y="128"/>
                </a:cxn>
                <a:cxn ang="0">
                  <a:pos x="125" y="126"/>
                </a:cxn>
                <a:cxn ang="0">
                  <a:pos x="111" y="121"/>
                </a:cxn>
                <a:cxn ang="0">
                  <a:pos x="92" y="111"/>
                </a:cxn>
                <a:cxn ang="0">
                  <a:pos x="68" y="103"/>
                </a:cxn>
                <a:cxn ang="0">
                  <a:pos x="41" y="94"/>
                </a:cxn>
                <a:cxn ang="0">
                  <a:pos x="19" y="90"/>
                </a:cxn>
                <a:cxn ang="0">
                  <a:pos x="0" y="93"/>
                </a:cxn>
                <a:cxn ang="0">
                  <a:pos x="0" y="72"/>
                </a:cxn>
                <a:cxn ang="0">
                  <a:pos x="12" y="70"/>
                </a:cxn>
                <a:cxn ang="0">
                  <a:pos x="24" y="66"/>
                </a:cxn>
                <a:cxn ang="0">
                  <a:pos x="38" y="66"/>
                </a:cxn>
                <a:cxn ang="0">
                  <a:pos x="51" y="67"/>
                </a:cxn>
                <a:cxn ang="0">
                  <a:pos x="65" y="70"/>
                </a:cxn>
                <a:cxn ang="0">
                  <a:pos x="78" y="78"/>
                </a:cxn>
                <a:cxn ang="0">
                  <a:pos x="81" y="74"/>
                </a:cxn>
                <a:cxn ang="0">
                  <a:pos x="81" y="58"/>
                </a:cxn>
                <a:cxn ang="0">
                  <a:pos x="82" y="37"/>
                </a:cxn>
                <a:cxn ang="0">
                  <a:pos x="82" y="29"/>
                </a:cxn>
                <a:cxn ang="0">
                  <a:pos x="80" y="29"/>
                </a:cxn>
                <a:cxn ang="0">
                  <a:pos x="77" y="27"/>
                </a:cxn>
                <a:cxn ang="0">
                  <a:pos x="76" y="22"/>
                </a:cxn>
                <a:cxn ang="0">
                  <a:pos x="75" y="19"/>
                </a:cxn>
                <a:cxn ang="0">
                  <a:pos x="76" y="15"/>
                </a:cxn>
                <a:cxn ang="0">
                  <a:pos x="79" y="10"/>
                </a:cxn>
                <a:cxn ang="0">
                  <a:pos x="89" y="6"/>
                </a:cxn>
                <a:cxn ang="0">
                  <a:pos x="103" y="0"/>
                </a:cxn>
              </a:cxnLst>
              <a:rect l="0" t="0" r="r" b="b"/>
              <a:pathLst>
                <a:path w="130" h="128">
                  <a:moveTo>
                    <a:pt x="103" y="0"/>
                  </a:moveTo>
                  <a:lnTo>
                    <a:pt x="130" y="128"/>
                  </a:lnTo>
                  <a:lnTo>
                    <a:pt x="125" y="126"/>
                  </a:lnTo>
                  <a:lnTo>
                    <a:pt x="111" y="121"/>
                  </a:lnTo>
                  <a:lnTo>
                    <a:pt x="92" y="111"/>
                  </a:lnTo>
                  <a:lnTo>
                    <a:pt x="68" y="103"/>
                  </a:lnTo>
                  <a:lnTo>
                    <a:pt x="41" y="94"/>
                  </a:lnTo>
                  <a:lnTo>
                    <a:pt x="19" y="90"/>
                  </a:lnTo>
                  <a:lnTo>
                    <a:pt x="0" y="93"/>
                  </a:lnTo>
                  <a:lnTo>
                    <a:pt x="0" y="72"/>
                  </a:lnTo>
                  <a:lnTo>
                    <a:pt x="12" y="70"/>
                  </a:lnTo>
                  <a:lnTo>
                    <a:pt x="24" y="66"/>
                  </a:lnTo>
                  <a:lnTo>
                    <a:pt x="38" y="66"/>
                  </a:lnTo>
                  <a:lnTo>
                    <a:pt x="51" y="67"/>
                  </a:lnTo>
                  <a:lnTo>
                    <a:pt x="65" y="70"/>
                  </a:lnTo>
                  <a:lnTo>
                    <a:pt x="78" y="78"/>
                  </a:lnTo>
                  <a:lnTo>
                    <a:pt x="81" y="74"/>
                  </a:lnTo>
                  <a:lnTo>
                    <a:pt x="81" y="58"/>
                  </a:lnTo>
                  <a:lnTo>
                    <a:pt x="82" y="37"/>
                  </a:lnTo>
                  <a:lnTo>
                    <a:pt x="82" y="29"/>
                  </a:lnTo>
                  <a:lnTo>
                    <a:pt x="80" y="29"/>
                  </a:lnTo>
                  <a:lnTo>
                    <a:pt x="77" y="27"/>
                  </a:lnTo>
                  <a:lnTo>
                    <a:pt x="76" y="22"/>
                  </a:lnTo>
                  <a:lnTo>
                    <a:pt x="75" y="19"/>
                  </a:lnTo>
                  <a:lnTo>
                    <a:pt x="76" y="15"/>
                  </a:lnTo>
                  <a:lnTo>
                    <a:pt x="79" y="10"/>
                  </a:lnTo>
                  <a:lnTo>
                    <a:pt x="89" y="6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006699"/>
                </a:solidFill>
              </a:endParaRPr>
            </a:p>
          </p:txBody>
        </p:sp>
        <p:sp>
          <p:nvSpPr>
            <p:cNvPr id="123940" name="Freeform 36"/>
            <p:cNvSpPr>
              <a:spLocks/>
            </p:cNvSpPr>
            <p:nvPr/>
          </p:nvSpPr>
          <p:spPr bwMode="ltGray">
            <a:xfrm>
              <a:off x="0" y="3949"/>
              <a:ext cx="47" cy="86"/>
            </a:xfrm>
            <a:custGeom>
              <a:avLst/>
              <a:gdLst/>
              <a:ahLst/>
              <a:cxnLst>
                <a:cxn ang="0">
                  <a:pos x="37" y="0"/>
                </a:cxn>
                <a:cxn ang="0">
                  <a:pos x="15" y="37"/>
                </a:cxn>
                <a:cxn ang="0">
                  <a:pos x="0" y="59"/>
                </a:cxn>
                <a:cxn ang="0">
                  <a:pos x="0" y="86"/>
                </a:cxn>
                <a:cxn ang="0">
                  <a:pos x="8" y="82"/>
                </a:cxn>
                <a:cxn ang="0">
                  <a:pos x="20" y="73"/>
                </a:cxn>
                <a:cxn ang="0">
                  <a:pos x="33" y="63"/>
                </a:cxn>
                <a:cxn ang="0">
                  <a:pos x="42" y="51"/>
                </a:cxn>
                <a:cxn ang="0">
                  <a:pos x="47" y="36"/>
                </a:cxn>
                <a:cxn ang="0">
                  <a:pos x="46" y="19"/>
                </a:cxn>
                <a:cxn ang="0">
                  <a:pos x="37" y="0"/>
                </a:cxn>
              </a:cxnLst>
              <a:rect l="0" t="0" r="r" b="b"/>
              <a:pathLst>
                <a:path w="47" h="86">
                  <a:moveTo>
                    <a:pt x="37" y="0"/>
                  </a:moveTo>
                  <a:lnTo>
                    <a:pt x="15" y="37"/>
                  </a:lnTo>
                  <a:lnTo>
                    <a:pt x="0" y="59"/>
                  </a:lnTo>
                  <a:lnTo>
                    <a:pt x="0" y="86"/>
                  </a:lnTo>
                  <a:lnTo>
                    <a:pt x="8" y="82"/>
                  </a:lnTo>
                  <a:lnTo>
                    <a:pt x="20" y="73"/>
                  </a:lnTo>
                  <a:lnTo>
                    <a:pt x="33" y="63"/>
                  </a:lnTo>
                  <a:lnTo>
                    <a:pt x="42" y="51"/>
                  </a:lnTo>
                  <a:lnTo>
                    <a:pt x="47" y="36"/>
                  </a:lnTo>
                  <a:lnTo>
                    <a:pt x="46" y="1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006699"/>
                </a:solidFill>
              </a:endParaRPr>
            </a:p>
          </p:txBody>
        </p:sp>
        <p:sp>
          <p:nvSpPr>
            <p:cNvPr id="123941" name="Freeform 37"/>
            <p:cNvSpPr>
              <a:spLocks/>
            </p:cNvSpPr>
            <p:nvPr/>
          </p:nvSpPr>
          <p:spPr bwMode="ltGray">
            <a:xfrm>
              <a:off x="0" y="3239"/>
              <a:ext cx="497" cy="740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41" y="4"/>
                </a:cxn>
                <a:cxn ang="0">
                  <a:pos x="101" y="0"/>
                </a:cxn>
                <a:cxn ang="0">
                  <a:pos x="170" y="4"/>
                </a:cxn>
                <a:cxn ang="0">
                  <a:pos x="248" y="21"/>
                </a:cxn>
                <a:cxn ang="0">
                  <a:pos x="323" y="50"/>
                </a:cxn>
                <a:cxn ang="0">
                  <a:pos x="382" y="90"/>
                </a:cxn>
                <a:cxn ang="0">
                  <a:pos x="428" y="141"/>
                </a:cxn>
                <a:cxn ang="0">
                  <a:pos x="463" y="199"/>
                </a:cxn>
                <a:cxn ang="0">
                  <a:pos x="485" y="262"/>
                </a:cxn>
                <a:cxn ang="0">
                  <a:pos x="496" y="327"/>
                </a:cxn>
                <a:cxn ang="0">
                  <a:pos x="497" y="396"/>
                </a:cxn>
                <a:cxn ang="0">
                  <a:pos x="487" y="462"/>
                </a:cxn>
                <a:cxn ang="0">
                  <a:pos x="470" y="527"/>
                </a:cxn>
                <a:cxn ang="0">
                  <a:pos x="443" y="586"/>
                </a:cxn>
                <a:cxn ang="0">
                  <a:pos x="406" y="639"/>
                </a:cxn>
                <a:cxn ang="0">
                  <a:pos x="364" y="683"/>
                </a:cxn>
                <a:cxn ang="0">
                  <a:pos x="315" y="715"/>
                </a:cxn>
                <a:cxn ang="0">
                  <a:pos x="259" y="736"/>
                </a:cxn>
                <a:cxn ang="0">
                  <a:pos x="198" y="740"/>
                </a:cxn>
                <a:cxn ang="0">
                  <a:pos x="131" y="727"/>
                </a:cxn>
                <a:cxn ang="0">
                  <a:pos x="167" y="728"/>
                </a:cxn>
                <a:cxn ang="0">
                  <a:pos x="204" y="718"/>
                </a:cxn>
                <a:cxn ang="0">
                  <a:pos x="238" y="700"/>
                </a:cxn>
                <a:cxn ang="0">
                  <a:pos x="272" y="670"/>
                </a:cxn>
                <a:cxn ang="0">
                  <a:pos x="304" y="635"/>
                </a:cxn>
                <a:cxn ang="0">
                  <a:pos x="333" y="594"/>
                </a:cxn>
                <a:cxn ang="0">
                  <a:pos x="358" y="549"/>
                </a:cxn>
                <a:cxn ang="0">
                  <a:pos x="381" y="500"/>
                </a:cxn>
                <a:cxn ang="0">
                  <a:pos x="396" y="449"/>
                </a:cxn>
                <a:cxn ang="0">
                  <a:pos x="408" y="397"/>
                </a:cxn>
                <a:cxn ang="0">
                  <a:pos x="414" y="346"/>
                </a:cxn>
                <a:cxn ang="0">
                  <a:pos x="412" y="296"/>
                </a:cxn>
                <a:cxn ang="0">
                  <a:pos x="402" y="251"/>
                </a:cxn>
                <a:cxn ang="0">
                  <a:pos x="384" y="208"/>
                </a:cxn>
                <a:cxn ang="0">
                  <a:pos x="357" y="172"/>
                </a:cxn>
                <a:cxn ang="0">
                  <a:pos x="320" y="142"/>
                </a:cxn>
                <a:cxn ang="0">
                  <a:pos x="260" y="107"/>
                </a:cxn>
                <a:cxn ang="0">
                  <a:pos x="203" y="82"/>
                </a:cxn>
                <a:cxn ang="0">
                  <a:pos x="154" y="65"/>
                </a:cxn>
                <a:cxn ang="0">
                  <a:pos x="108" y="56"/>
                </a:cxn>
                <a:cxn ang="0">
                  <a:pos x="68" y="55"/>
                </a:cxn>
                <a:cxn ang="0">
                  <a:pos x="32" y="61"/>
                </a:cxn>
                <a:cxn ang="0">
                  <a:pos x="0" y="70"/>
                </a:cxn>
                <a:cxn ang="0">
                  <a:pos x="0" y="13"/>
                </a:cxn>
              </a:cxnLst>
              <a:rect l="0" t="0" r="r" b="b"/>
              <a:pathLst>
                <a:path w="497" h="740">
                  <a:moveTo>
                    <a:pt x="0" y="13"/>
                  </a:moveTo>
                  <a:lnTo>
                    <a:pt x="41" y="4"/>
                  </a:lnTo>
                  <a:lnTo>
                    <a:pt x="101" y="0"/>
                  </a:lnTo>
                  <a:lnTo>
                    <a:pt x="170" y="4"/>
                  </a:lnTo>
                  <a:lnTo>
                    <a:pt x="248" y="21"/>
                  </a:lnTo>
                  <a:lnTo>
                    <a:pt x="323" y="50"/>
                  </a:lnTo>
                  <a:lnTo>
                    <a:pt x="382" y="90"/>
                  </a:lnTo>
                  <a:lnTo>
                    <a:pt x="428" y="141"/>
                  </a:lnTo>
                  <a:lnTo>
                    <a:pt x="463" y="199"/>
                  </a:lnTo>
                  <a:lnTo>
                    <a:pt x="485" y="262"/>
                  </a:lnTo>
                  <a:lnTo>
                    <a:pt x="496" y="327"/>
                  </a:lnTo>
                  <a:lnTo>
                    <a:pt x="497" y="396"/>
                  </a:lnTo>
                  <a:lnTo>
                    <a:pt x="487" y="462"/>
                  </a:lnTo>
                  <a:lnTo>
                    <a:pt x="470" y="527"/>
                  </a:lnTo>
                  <a:lnTo>
                    <a:pt x="443" y="586"/>
                  </a:lnTo>
                  <a:lnTo>
                    <a:pt x="406" y="639"/>
                  </a:lnTo>
                  <a:lnTo>
                    <a:pt x="364" y="683"/>
                  </a:lnTo>
                  <a:lnTo>
                    <a:pt x="315" y="715"/>
                  </a:lnTo>
                  <a:lnTo>
                    <a:pt x="259" y="736"/>
                  </a:lnTo>
                  <a:lnTo>
                    <a:pt x="198" y="740"/>
                  </a:lnTo>
                  <a:lnTo>
                    <a:pt x="131" y="727"/>
                  </a:lnTo>
                  <a:lnTo>
                    <a:pt x="167" y="728"/>
                  </a:lnTo>
                  <a:lnTo>
                    <a:pt x="204" y="718"/>
                  </a:lnTo>
                  <a:lnTo>
                    <a:pt x="238" y="700"/>
                  </a:lnTo>
                  <a:lnTo>
                    <a:pt x="272" y="670"/>
                  </a:lnTo>
                  <a:lnTo>
                    <a:pt x="304" y="635"/>
                  </a:lnTo>
                  <a:lnTo>
                    <a:pt x="333" y="594"/>
                  </a:lnTo>
                  <a:lnTo>
                    <a:pt x="358" y="549"/>
                  </a:lnTo>
                  <a:lnTo>
                    <a:pt x="381" y="500"/>
                  </a:lnTo>
                  <a:lnTo>
                    <a:pt x="396" y="449"/>
                  </a:lnTo>
                  <a:lnTo>
                    <a:pt x="408" y="397"/>
                  </a:lnTo>
                  <a:lnTo>
                    <a:pt x="414" y="346"/>
                  </a:lnTo>
                  <a:lnTo>
                    <a:pt x="412" y="296"/>
                  </a:lnTo>
                  <a:lnTo>
                    <a:pt x="402" y="251"/>
                  </a:lnTo>
                  <a:lnTo>
                    <a:pt x="384" y="208"/>
                  </a:lnTo>
                  <a:lnTo>
                    <a:pt x="357" y="172"/>
                  </a:lnTo>
                  <a:lnTo>
                    <a:pt x="320" y="142"/>
                  </a:lnTo>
                  <a:lnTo>
                    <a:pt x="260" y="107"/>
                  </a:lnTo>
                  <a:lnTo>
                    <a:pt x="203" y="82"/>
                  </a:lnTo>
                  <a:lnTo>
                    <a:pt x="154" y="65"/>
                  </a:lnTo>
                  <a:lnTo>
                    <a:pt x="108" y="56"/>
                  </a:lnTo>
                  <a:lnTo>
                    <a:pt x="68" y="55"/>
                  </a:lnTo>
                  <a:lnTo>
                    <a:pt x="32" y="61"/>
                  </a:lnTo>
                  <a:lnTo>
                    <a:pt x="0" y="7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006699"/>
                </a:solidFill>
              </a:endParaRPr>
            </a:p>
          </p:txBody>
        </p:sp>
        <p:sp>
          <p:nvSpPr>
            <p:cNvPr id="123942" name="Freeform 38"/>
            <p:cNvSpPr>
              <a:spLocks/>
            </p:cNvSpPr>
            <p:nvPr/>
          </p:nvSpPr>
          <p:spPr bwMode="ltGray">
            <a:xfrm rot="1584153">
              <a:off x="20" y="410"/>
              <a:ext cx="344" cy="2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5"/>
                </a:cxn>
                <a:cxn ang="0">
                  <a:pos x="3" y="50"/>
                </a:cxn>
                <a:cxn ang="0">
                  <a:pos x="6" y="75"/>
                </a:cxn>
                <a:cxn ang="0">
                  <a:pos x="11" y="98"/>
                </a:cxn>
                <a:cxn ang="0">
                  <a:pos x="18" y="119"/>
                </a:cxn>
                <a:cxn ang="0">
                  <a:pos x="27" y="141"/>
                </a:cxn>
                <a:cxn ang="0">
                  <a:pos x="38" y="161"/>
                </a:cxn>
                <a:cxn ang="0">
                  <a:pos x="51" y="178"/>
                </a:cxn>
                <a:cxn ang="0">
                  <a:pos x="67" y="194"/>
                </a:cxn>
                <a:cxn ang="0">
                  <a:pos x="86" y="208"/>
                </a:cxn>
                <a:cxn ang="0">
                  <a:pos x="106" y="219"/>
                </a:cxn>
                <a:cxn ang="0">
                  <a:pos x="131" y="228"/>
                </a:cxn>
                <a:cxn ang="0">
                  <a:pos x="158" y="234"/>
                </a:cxn>
                <a:cxn ang="0">
                  <a:pos x="188" y="237"/>
                </a:cxn>
                <a:cxn ang="0">
                  <a:pos x="220" y="236"/>
                </a:cxn>
                <a:cxn ang="0">
                  <a:pos x="257" y="232"/>
                </a:cxn>
                <a:cxn ang="0">
                  <a:pos x="224" y="227"/>
                </a:cxn>
                <a:cxn ang="0">
                  <a:pos x="195" y="220"/>
                </a:cxn>
                <a:cxn ang="0">
                  <a:pos x="170" y="212"/>
                </a:cxn>
                <a:cxn ang="0">
                  <a:pos x="148" y="204"/>
                </a:cxn>
                <a:cxn ang="0">
                  <a:pos x="128" y="193"/>
                </a:cxn>
                <a:cxn ang="0">
                  <a:pos x="112" y="182"/>
                </a:cxn>
                <a:cxn ang="0">
                  <a:pos x="97" y="169"/>
                </a:cxn>
                <a:cxn ang="0">
                  <a:pos x="84" y="155"/>
                </a:cxn>
                <a:cxn ang="0">
                  <a:pos x="72" y="141"/>
                </a:cxn>
                <a:cxn ang="0">
                  <a:pos x="61" y="125"/>
                </a:cxn>
                <a:cxn ang="0">
                  <a:pos x="52" y="107"/>
                </a:cxn>
                <a:cxn ang="0">
                  <a:pos x="43" y="88"/>
                </a:cxn>
                <a:cxn ang="0">
                  <a:pos x="33" y="69"/>
                </a:cxn>
                <a:cxn ang="0">
                  <a:pos x="23" y="47"/>
                </a:cxn>
                <a:cxn ang="0">
                  <a:pos x="12" y="24"/>
                </a:cxn>
                <a:cxn ang="0">
                  <a:pos x="0" y="0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006699"/>
                </a:solidFill>
              </a:endParaRPr>
            </a:p>
          </p:txBody>
        </p:sp>
        <p:sp>
          <p:nvSpPr>
            <p:cNvPr id="123943" name="Freeform 39"/>
            <p:cNvSpPr>
              <a:spLocks/>
            </p:cNvSpPr>
            <p:nvPr/>
          </p:nvSpPr>
          <p:spPr bwMode="ltGray">
            <a:xfrm rot="1584153">
              <a:off x="242" y="756"/>
              <a:ext cx="167" cy="115"/>
            </a:xfrm>
            <a:custGeom>
              <a:avLst/>
              <a:gdLst/>
              <a:ahLst/>
              <a:cxnLst>
                <a:cxn ang="0">
                  <a:pos x="77" y="0"/>
                </a:cxn>
                <a:cxn ang="0">
                  <a:pos x="124" y="108"/>
                </a:cxn>
                <a:cxn ang="0">
                  <a:pos x="120" y="107"/>
                </a:cxn>
                <a:cxn ang="0">
                  <a:pos x="107" y="105"/>
                </a:cxn>
                <a:cxn ang="0">
                  <a:pos x="89" y="101"/>
                </a:cxn>
                <a:cxn ang="0">
                  <a:pos x="68" y="99"/>
                </a:cxn>
                <a:cxn ang="0">
                  <a:pos x="45" y="97"/>
                </a:cxn>
                <a:cxn ang="0">
                  <a:pos x="25" y="98"/>
                </a:cxn>
                <a:cxn ang="0">
                  <a:pos x="9" y="102"/>
                </a:cxn>
                <a:cxn ang="0">
                  <a:pos x="0" y="110"/>
                </a:cxn>
                <a:cxn ang="0">
                  <a:pos x="4" y="98"/>
                </a:cxn>
                <a:cxn ang="0">
                  <a:pos x="8" y="89"/>
                </a:cxn>
                <a:cxn ang="0">
                  <a:pos x="16" y="82"/>
                </a:cxn>
                <a:cxn ang="0">
                  <a:pos x="25" y="76"/>
                </a:cxn>
                <a:cxn ang="0">
                  <a:pos x="36" y="72"/>
                </a:cxn>
                <a:cxn ang="0">
                  <a:pos x="47" y="71"/>
                </a:cxn>
                <a:cxn ang="0">
                  <a:pos x="59" y="71"/>
                </a:cxn>
                <a:cxn ang="0">
                  <a:pos x="72" y="74"/>
                </a:cxn>
                <a:cxn ang="0">
                  <a:pos x="73" y="71"/>
                </a:cxn>
                <a:cxn ang="0">
                  <a:pos x="70" y="56"/>
                </a:cxn>
                <a:cxn ang="0">
                  <a:pos x="67" y="38"/>
                </a:cxn>
                <a:cxn ang="0">
                  <a:pos x="65" y="30"/>
                </a:cxn>
                <a:cxn ang="0">
                  <a:pos x="63" y="30"/>
                </a:cxn>
                <a:cxn ang="0">
                  <a:pos x="61" y="29"/>
                </a:cxn>
                <a:cxn ang="0">
                  <a:pos x="59" y="26"/>
                </a:cxn>
                <a:cxn ang="0">
                  <a:pos x="57" y="23"/>
                </a:cxn>
                <a:cxn ang="0">
                  <a:pos x="57" y="19"/>
                </a:cxn>
                <a:cxn ang="0">
                  <a:pos x="59" y="14"/>
                </a:cxn>
                <a:cxn ang="0">
                  <a:pos x="66" y="8"/>
                </a:cxn>
                <a:cxn ang="0">
                  <a:pos x="77" y="0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006699"/>
                </a:solidFill>
              </a:endParaRPr>
            </a:p>
          </p:txBody>
        </p:sp>
        <p:sp>
          <p:nvSpPr>
            <p:cNvPr id="123944" name="Freeform 40"/>
            <p:cNvSpPr>
              <a:spLocks/>
            </p:cNvSpPr>
            <p:nvPr/>
          </p:nvSpPr>
          <p:spPr bwMode="ltGray">
            <a:xfrm rot="1584153">
              <a:off x="574" y="286"/>
              <a:ext cx="147" cy="16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" y="1"/>
                </a:cxn>
                <a:cxn ang="0">
                  <a:pos x="18" y="5"/>
                </a:cxn>
                <a:cxn ang="0">
                  <a:pos x="37" y="12"/>
                </a:cxn>
                <a:cxn ang="0">
                  <a:pos x="58" y="24"/>
                </a:cxn>
                <a:cxn ang="0">
                  <a:pos x="78" y="44"/>
                </a:cxn>
                <a:cxn ang="0">
                  <a:pos x="96" y="71"/>
                </a:cxn>
                <a:cxn ang="0">
                  <a:pos x="107" y="108"/>
                </a:cxn>
                <a:cxn ang="0">
                  <a:pos x="109" y="156"/>
                </a:cxn>
                <a:cxn ang="0">
                  <a:pos x="105" y="156"/>
                </a:cxn>
                <a:cxn ang="0">
                  <a:pos x="99" y="156"/>
                </a:cxn>
                <a:cxn ang="0">
                  <a:pos x="93" y="156"/>
                </a:cxn>
                <a:cxn ang="0">
                  <a:pos x="87" y="154"/>
                </a:cxn>
                <a:cxn ang="0">
                  <a:pos x="81" y="153"/>
                </a:cxn>
                <a:cxn ang="0">
                  <a:pos x="74" y="150"/>
                </a:cxn>
                <a:cxn ang="0">
                  <a:pos x="66" y="145"/>
                </a:cxn>
                <a:cxn ang="0">
                  <a:pos x="58" y="139"/>
                </a:cxn>
                <a:cxn ang="0">
                  <a:pos x="53" y="126"/>
                </a:cxn>
                <a:cxn ang="0">
                  <a:pos x="53" y="111"/>
                </a:cxn>
                <a:cxn ang="0">
                  <a:pos x="56" y="96"/>
                </a:cxn>
                <a:cxn ang="0">
                  <a:pos x="59" y="80"/>
                </a:cxn>
                <a:cxn ang="0">
                  <a:pos x="56" y="62"/>
                </a:cxn>
                <a:cxn ang="0">
                  <a:pos x="48" y="43"/>
                </a:cxn>
                <a:cxn ang="0">
                  <a:pos x="31" y="23"/>
                </a:cxn>
                <a:cxn ang="0">
                  <a:pos x="0" y="0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006699"/>
                </a:solidFill>
              </a:endParaRPr>
            </a:p>
          </p:txBody>
        </p:sp>
        <p:sp>
          <p:nvSpPr>
            <p:cNvPr id="123945" name="Freeform 41"/>
            <p:cNvSpPr>
              <a:spLocks/>
            </p:cNvSpPr>
            <p:nvPr/>
          </p:nvSpPr>
          <p:spPr bwMode="ltGray">
            <a:xfrm rot="1584153">
              <a:off x="236" y="721"/>
              <a:ext cx="62" cy="97"/>
            </a:xfrm>
            <a:custGeom>
              <a:avLst/>
              <a:gdLst/>
              <a:ahLst/>
              <a:cxnLst>
                <a:cxn ang="0">
                  <a:pos x="31" y="0"/>
                </a:cxn>
                <a:cxn ang="0">
                  <a:pos x="20" y="38"/>
                </a:cxn>
                <a:cxn ang="0">
                  <a:pos x="15" y="62"/>
                </a:cxn>
                <a:cxn ang="0">
                  <a:pos x="11" y="79"/>
                </a:cxn>
                <a:cxn ang="0">
                  <a:pos x="0" y="94"/>
                </a:cxn>
                <a:cxn ang="0">
                  <a:pos x="12" y="88"/>
                </a:cxn>
                <a:cxn ang="0">
                  <a:pos x="23" y="80"/>
                </a:cxn>
                <a:cxn ang="0">
                  <a:pos x="32" y="69"/>
                </a:cxn>
                <a:cxn ang="0">
                  <a:pos x="40" y="57"/>
                </a:cxn>
                <a:cxn ang="0">
                  <a:pos x="45" y="44"/>
                </a:cxn>
                <a:cxn ang="0">
                  <a:pos x="46" y="30"/>
                </a:cxn>
                <a:cxn ang="0">
                  <a:pos x="42" y="15"/>
                </a:cxn>
                <a:cxn ang="0">
                  <a:pos x="31" y="0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006699"/>
                </a:solidFill>
              </a:endParaRPr>
            </a:p>
          </p:txBody>
        </p:sp>
        <p:sp>
          <p:nvSpPr>
            <p:cNvPr id="123946" name="Freeform 42"/>
            <p:cNvSpPr>
              <a:spLocks/>
            </p:cNvSpPr>
            <p:nvPr/>
          </p:nvSpPr>
          <p:spPr bwMode="ltGray">
            <a:xfrm rot="1584153">
              <a:off x="585" y="466"/>
              <a:ext cx="72" cy="4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1"/>
                </a:cxn>
                <a:cxn ang="0">
                  <a:pos x="6" y="3"/>
                </a:cxn>
                <a:cxn ang="0">
                  <a:pos x="13" y="8"/>
                </a:cxn>
                <a:cxn ang="0">
                  <a:pos x="21" y="12"/>
                </a:cxn>
                <a:cxn ang="0">
                  <a:pos x="29" y="15"/>
                </a:cxn>
                <a:cxn ang="0">
                  <a:pos x="38" y="17"/>
                </a:cxn>
                <a:cxn ang="0">
                  <a:pos x="46" y="18"/>
                </a:cxn>
                <a:cxn ang="0">
                  <a:pos x="54" y="16"/>
                </a:cxn>
                <a:cxn ang="0">
                  <a:pos x="53" y="25"/>
                </a:cxn>
                <a:cxn ang="0">
                  <a:pos x="50" y="33"/>
                </a:cxn>
                <a:cxn ang="0">
                  <a:pos x="44" y="38"/>
                </a:cxn>
                <a:cxn ang="0">
                  <a:pos x="37" y="40"/>
                </a:cxn>
                <a:cxn ang="0">
                  <a:pos x="28" y="39"/>
                </a:cxn>
                <a:cxn ang="0">
                  <a:pos x="19" y="32"/>
                </a:cxn>
                <a:cxn ang="0">
                  <a:pos x="10" y="20"/>
                </a:cxn>
                <a:cxn ang="0">
                  <a:pos x="0" y="0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006699"/>
                </a:solidFill>
              </a:endParaRPr>
            </a:p>
          </p:txBody>
        </p:sp>
        <p:sp>
          <p:nvSpPr>
            <p:cNvPr id="123947" name="Freeform 43"/>
            <p:cNvSpPr>
              <a:spLocks/>
            </p:cNvSpPr>
            <p:nvPr/>
          </p:nvSpPr>
          <p:spPr bwMode="ltGray">
            <a:xfrm>
              <a:off x="0" y="886"/>
              <a:ext cx="360" cy="650"/>
            </a:xfrm>
            <a:custGeom>
              <a:avLst/>
              <a:gdLst/>
              <a:ahLst/>
              <a:cxnLst>
                <a:cxn ang="0">
                  <a:pos x="264" y="0"/>
                </a:cxn>
                <a:cxn ang="0">
                  <a:pos x="269" y="9"/>
                </a:cxn>
                <a:cxn ang="0">
                  <a:pos x="277" y="22"/>
                </a:cxn>
                <a:cxn ang="0">
                  <a:pos x="286" y="39"/>
                </a:cxn>
                <a:cxn ang="0">
                  <a:pos x="297" y="58"/>
                </a:cxn>
                <a:cxn ang="0">
                  <a:pos x="309" y="83"/>
                </a:cxn>
                <a:cxn ang="0">
                  <a:pos x="319" y="108"/>
                </a:cxn>
                <a:cxn ang="0">
                  <a:pos x="329" y="136"/>
                </a:cxn>
                <a:cxn ang="0">
                  <a:pos x="333" y="163"/>
                </a:cxn>
                <a:cxn ang="0">
                  <a:pos x="336" y="193"/>
                </a:cxn>
                <a:cxn ang="0">
                  <a:pos x="332" y="223"/>
                </a:cxn>
                <a:cxn ang="0">
                  <a:pos x="323" y="255"/>
                </a:cxn>
                <a:cxn ang="0">
                  <a:pos x="310" y="285"/>
                </a:cxn>
                <a:cxn ang="0">
                  <a:pos x="287" y="315"/>
                </a:cxn>
                <a:cxn ang="0">
                  <a:pos x="257" y="343"/>
                </a:cxn>
                <a:cxn ang="0">
                  <a:pos x="218" y="370"/>
                </a:cxn>
                <a:cxn ang="0">
                  <a:pos x="167" y="396"/>
                </a:cxn>
                <a:cxn ang="0">
                  <a:pos x="111" y="425"/>
                </a:cxn>
                <a:cxn ang="0">
                  <a:pos x="69" y="457"/>
                </a:cxn>
                <a:cxn ang="0">
                  <a:pos x="35" y="490"/>
                </a:cxn>
                <a:cxn ang="0">
                  <a:pos x="12" y="526"/>
                </a:cxn>
                <a:cxn ang="0">
                  <a:pos x="0" y="553"/>
                </a:cxn>
                <a:cxn ang="0">
                  <a:pos x="0" y="650"/>
                </a:cxn>
                <a:cxn ang="0">
                  <a:pos x="6" y="628"/>
                </a:cxn>
                <a:cxn ang="0">
                  <a:pos x="19" y="594"/>
                </a:cxn>
                <a:cxn ang="0">
                  <a:pos x="43" y="551"/>
                </a:cxn>
                <a:cxn ang="0">
                  <a:pos x="76" y="503"/>
                </a:cxn>
                <a:cxn ang="0">
                  <a:pos x="125" y="454"/>
                </a:cxn>
                <a:cxn ang="0">
                  <a:pos x="190" y="408"/>
                </a:cxn>
                <a:cxn ang="0">
                  <a:pos x="275" y="365"/>
                </a:cxn>
                <a:cxn ang="0">
                  <a:pos x="308" y="342"/>
                </a:cxn>
                <a:cxn ang="0">
                  <a:pos x="335" y="305"/>
                </a:cxn>
                <a:cxn ang="0">
                  <a:pos x="352" y="255"/>
                </a:cxn>
                <a:cxn ang="0">
                  <a:pos x="360" y="201"/>
                </a:cxn>
                <a:cxn ang="0">
                  <a:pos x="356" y="144"/>
                </a:cxn>
                <a:cxn ang="0">
                  <a:pos x="341" y="88"/>
                </a:cxn>
                <a:cxn ang="0">
                  <a:pos x="311" y="39"/>
                </a:cxn>
                <a:cxn ang="0">
                  <a:pos x="264" y="0"/>
                </a:cxn>
              </a:cxnLst>
              <a:rect l="0" t="0" r="r" b="b"/>
              <a:pathLst>
                <a:path w="360" h="650">
                  <a:moveTo>
                    <a:pt x="264" y="0"/>
                  </a:moveTo>
                  <a:lnTo>
                    <a:pt x="269" y="9"/>
                  </a:lnTo>
                  <a:lnTo>
                    <a:pt x="277" y="22"/>
                  </a:lnTo>
                  <a:lnTo>
                    <a:pt x="286" y="39"/>
                  </a:lnTo>
                  <a:lnTo>
                    <a:pt x="297" y="58"/>
                  </a:lnTo>
                  <a:lnTo>
                    <a:pt x="309" y="83"/>
                  </a:lnTo>
                  <a:lnTo>
                    <a:pt x="319" y="108"/>
                  </a:lnTo>
                  <a:lnTo>
                    <a:pt x="329" y="136"/>
                  </a:lnTo>
                  <a:lnTo>
                    <a:pt x="333" y="163"/>
                  </a:lnTo>
                  <a:lnTo>
                    <a:pt x="336" y="193"/>
                  </a:lnTo>
                  <a:lnTo>
                    <a:pt x="332" y="223"/>
                  </a:lnTo>
                  <a:lnTo>
                    <a:pt x="323" y="255"/>
                  </a:lnTo>
                  <a:lnTo>
                    <a:pt x="310" y="285"/>
                  </a:lnTo>
                  <a:lnTo>
                    <a:pt x="287" y="315"/>
                  </a:lnTo>
                  <a:lnTo>
                    <a:pt x="257" y="343"/>
                  </a:lnTo>
                  <a:lnTo>
                    <a:pt x="218" y="370"/>
                  </a:lnTo>
                  <a:lnTo>
                    <a:pt x="167" y="396"/>
                  </a:lnTo>
                  <a:lnTo>
                    <a:pt x="111" y="425"/>
                  </a:lnTo>
                  <a:lnTo>
                    <a:pt x="69" y="457"/>
                  </a:lnTo>
                  <a:lnTo>
                    <a:pt x="35" y="490"/>
                  </a:lnTo>
                  <a:lnTo>
                    <a:pt x="12" y="526"/>
                  </a:lnTo>
                  <a:lnTo>
                    <a:pt x="0" y="553"/>
                  </a:lnTo>
                  <a:lnTo>
                    <a:pt x="0" y="650"/>
                  </a:lnTo>
                  <a:lnTo>
                    <a:pt x="6" y="628"/>
                  </a:lnTo>
                  <a:lnTo>
                    <a:pt x="19" y="594"/>
                  </a:lnTo>
                  <a:lnTo>
                    <a:pt x="43" y="551"/>
                  </a:lnTo>
                  <a:lnTo>
                    <a:pt x="76" y="503"/>
                  </a:lnTo>
                  <a:lnTo>
                    <a:pt x="125" y="454"/>
                  </a:lnTo>
                  <a:lnTo>
                    <a:pt x="190" y="408"/>
                  </a:lnTo>
                  <a:lnTo>
                    <a:pt x="275" y="365"/>
                  </a:lnTo>
                  <a:lnTo>
                    <a:pt x="308" y="342"/>
                  </a:lnTo>
                  <a:lnTo>
                    <a:pt x="335" y="305"/>
                  </a:lnTo>
                  <a:lnTo>
                    <a:pt x="352" y="255"/>
                  </a:lnTo>
                  <a:lnTo>
                    <a:pt x="360" y="201"/>
                  </a:lnTo>
                  <a:lnTo>
                    <a:pt x="356" y="144"/>
                  </a:lnTo>
                  <a:lnTo>
                    <a:pt x="341" y="88"/>
                  </a:lnTo>
                  <a:lnTo>
                    <a:pt x="311" y="39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006699"/>
                </a:solidFill>
              </a:endParaRPr>
            </a:p>
          </p:txBody>
        </p:sp>
        <p:sp>
          <p:nvSpPr>
            <p:cNvPr id="123948" name="Freeform 44"/>
            <p:cNvSpPr>
              <a:spLocks/>
            </p:cNvSpPr>
            <p:nvPr/>
          </p:nvSpPr>
          <p:spPr bwMode="ltGray">
            <a:xfrm rot="1584153">
              <a:off x="56" y="84"/>
              <a:ext cx="804" cy="686"/>
            </a:xfrm>
            <a:custGeom>
              <a:avLst/>
              <a:gdLst/>
              <a:ahLst/>
              <a:cxnLst>
                <a:cxn ang="0">
                  <a:pos x="16" y="370"/>
                </a:cxn>
                <a:cxn ang="0">
                  <a:pos x="6" y="341"/>
                </a:cxn>
                <a:cxn ang="0">
                  <a:pos x="0" y="289"/>
                </a:cxn>
                <a:cxn ang="0">
                  <a:pos x="4" y="222"/>
                </a:cxn>
                <a:cxn ang="0">
                  <a:pos x="25" y="151"/>
                </a:cxn>
                <a:cxn ang="0">
                  <a:pos x="69" y="84"/>
                </a:cxn>
                <a:cxn ang="0">
                  <a:pos x="142" y="31"/>
                </a:cxn>
                <a:cxn ang="0">
                  <a:pos x="247" y="2"/>
                </a:cxn>
                <a:cxn ang="0">
                  <a:pos x="380" y="9"/>
                </a:cxn>
                <a:cxn ang="0">
                  <a:pos x="484" y="68"/>
                </a:cxn>
                <a:cxn ang="0">
                  <a:pos x="554" y="165"/>
                </a:cxn>
                <a:cxn ang="0">
                  <a:pos x="591" y="284"/>
                </a:cxn>
                <a:cxn ang="0">
                  <a:pos x="595" y="409"/>
                </a:cxn>
                <a:cxn ang="0">
                  <a:pos x="566" y="525"/>
                </a:cxn>
                <a:cxn ang="0">
                  <a:pos x="507" y="615"/>
                </a:cxn>
                <a:cxn ang="0">
                  <a:pos x="417" y="663"/>
                </a:cxn>
                <a:cxn ang="0">
                  <a:pos x="389" y="659"/>
                </a:cxn>
                <a:cxn ang="0">
                  <a:pos x="441" y="617"/>
                </a:cxn>
                <a:cxn ang="0">
                  <a:pos x="482" y="544"/>
                </a:cxn>
                <a:cxn ang="0">
                  <a:pos x="509" y="454"/>
                </a:cxn>
                <a:cxn ang="0">
                  <a:pos x="520" y="355"/>
                </a:cxn>
                <a:cxn ang="0">
                  <a:pos x="514" y="258"/>
                </a:cxn>
                <a:cxn ang="0">
                  <a:pos x="485" y="174"/>
                </a:cxn>
                <a:cxn ang="0">
                  <a:pos x="433" y="112"/>
                </a:cxn>
                <a:cxn ang="0">
                  <a:pos x="341" y="75"/>
                </a:cxn>
                <a:cxn ang="0">
                  <a:pos x="246" y="61"/>
                </a:cxn>
                <a:cxn ang="0">
                  <a:pos x="174" y="71"/>
                </a:cxn>
                <a:cxn ang="0">
                  <a:pos x="121" y="101"/>
                </a:cxn>
                <a:cxn ang="0">
                  <a:pos x="84" y="149"/>
                </a:cxn>
                <a:cxn ang="0">
                  <a:pos x="57" y="206"/>
                </a:cxn>
                <a:cxn ang="0">
                  <a:pos x="40" y="272"/>
                </a:cxn>
                <a:cxn ang="0">
                  <a:pos x="28" y="339"/>
                </a:cxn>
              </a:cxnLst>
              <a:rect l="0" t="0" r="r" b="b"/>
              <a:pathLst>
                <a:path w="596" h="666">
                  <a:moveTo>
                    <a:pt x="22" y="372"/>
                  </a:moveTo>
                  <a:lnTo>
                    <a:pt x="16" y="370"/>
                  </a:lnTo>
                  <a:lnTo>
                    <a:pt x="10" y="360"/>
                  </a:lnTo>
                  <a:lnTo>
                    <a:pt x="6" y="341"/>
                  </a:lnTo>
                  <a:lnTo>
                    <a:pt x="1" y="318"/>
                  </a:lnTo>
                  <a:lnTo>
                    <a:pt x="0" y="289"/>
                  </a:lnTo>
                  <a:lnTo>
                    <a:pt x="0" y="257"/>
                  </a:lnTo>
                  <a:lnTo>
                    <a:pt x="4" y="222"/>
                  </a:lnTo>
                  <a:lnTo>
                    <a:pt x="13" y="187"/>
                  </a:lnTo>
                  <a:lnTo>
                    <a:pt x="25" y="151"/>
                  </a:lnTo>
                  <a:lnTo>
                    <a:pt x="45" y="116"/>
                  </a:lnTo>
                  <a:lnTo>
                    <a:pt x="69" y="84"/>
                  </a:lnTo>
                  <a:lnTo>
                    <a:pt x="101" y="55"/>
                  </a:lnTo>
                  <a:lnTo>
                    <a:pt x="142" y="31"/>
                  </a:lnTo>
                  <a:lnTo>
                    <a:pt x="190" y="13"/>
                  </a:lnTo>
                  <a:lnTo>
                    <a:pt x="247" y="2"/>
                  </a:lnTo>
                  <a:lnTo>
                    <a:pt x="314" y="0"/>
                  </a:lnTo>
                  <a:lnTo>
                    <a:pt x="380" y="9"/>
                  </a:lnTo>
                  <a:lnTo>
                    <a:pt x="436" y="33"/>
                  </a:lnTo>
                  <a:lnTo>
                    <a:pt x="484" y="68"/>
                  </a:lnTo>
                  <a:lnTo>
                    <a:pt x="524" y="113"/>
                  </a:lnTo>
                  <a:lnTo>
                    <a:pt x="554" y="165"/>
                  </a:lnTo>
                  <a:lnTo>
                    <a:pt x="577" y="222"/>
                  </a:lnTo>
                  <a:lnTo>
                    <a:pt x="591" y="284"/>
                  </a:lnTo>
                  <a:lnTo>
                    <a:pt x="596" y="347"/>
                  </a:lnTo>
                  <a:lnTo>
                    <a:pt x="595" y="409"/>
                  </a:lnTo>
                  <a:lnTo>
                    <a:pt x="585" y="469"/>
                  </a:lnTo>
                  <a:lnTo>
                    <a:pt x="566" y="525"/>
                  </a:lnTo>
                  <a:lnTo>
                    <a:pt x="540" y="574"/>
                  </a:lnTo>
                  <a:lnTo>
                    <a:pt x="507" y="615"/>
                  </a:lnTo>
                  <a:lnTo>
                    <a:pt x="465" y="645"/>
                  </a:lnTo>
                  <a:lnTo>
                    <a:pt x="417" y="663"/>
                  </a:lnTo>
                  <a:lnTo>
                    <a:pt x="360" y="666"/>
                  </a:lnTo>
                  <a:lnTo>
                    <a:pt x="389" y="659"/>
                  </a:lnTo>
                  <a:lnTo>
                    <a:pt x="417" y="642"/>
                  </a:lnTo>
                  <a:lnTo>
                    <a:pt x="441" y="617"/>
                  </a:lnTo>
                  <a:lnTo>
                    <a:pt x="463" y="583"/>
                  </a:lnTo>
                  <a:lnTo>
                    <a:pt x="482" y="544"/>
                  </a:lnTo>
                  <a:lnTo>
                    <a:pt x="497" y="501"/>
                  </a:lnTo>
                  <a:lnTo>
                    <a:pt x="509" y="454"/>
                  </a:lnTo>
                  <a:lnTo>
                    <a:pt x="517" y="404"/>
                  </a:lnTo>
                  <a:lnTo>
                    <a:pt x="520" y="355"/>
                  </a:lnTo>
                  <a:lnTo>
                    <a:pt x="519" y="305"/>
                  </a:lnTo>
                  <a:lnTo>
                    <a:pt x="514" y="258"/>
                  </a:lnTo>
                  <a:lnTo>
                    <a:pt x="502" y="213"/>
                  </a:lnTo>
                  <a:lnTo>
                    <a:pt x="485" y="174"/>
                  </a:lnTo>
                  <a:lnTo>
                    <a:pt x="462" y="139"/>
                  </a:lnTo>
                  <a:lnTo>
                    <a:pt x="433" y="112"/>
                  </a:lnTo>
                  <a:lnTo>
                    <a:pt x="397" y="93"/>
                  </a:lnTo>
                  <a:lnTo>
                    <a:pt x="341" y="75"/>
                  </a:lnTo>
                  <a:lnTo>
                    <a:pt x="290" y="65"/>
                  </a:lnTo>
                  <a:lnTo>
                    <a:pt x="246" y="61"/>
                  </a:lnTo>
                  <a:lnTo>
                    <a:pt x="207" y="63"/>
                  </a:lnTo>
                  <a:lnTo>
                    <a:pt x="174" y="71"/>
                  </a:lnTo>
                  <a:lnTo>
                    <a:pt x="146" y="84"/>
                  </a:lnTo>
                  <a:lnTo>
                    <a:pt x="121" y="101"/>
                  </a:lnTo>
                  <a:lnTo>
                    <a:pt x="101" y="123"/>
                  </a:lnTo>
                  <a:lnTo>
                    <a:pt x="84" y="149"/>
                  </a:lnTo>
                  <a:lnTo>
                    <a:pt x="69" y="176"/>
                  </a:lnTo>
                  <a:lnTo>
                    <a:pt x="57" y="206"/>
                  </a:lnTo>
                  <a:lnTo>
                    <a:pt x="48" y="239"/>
                  </a:lnTo>
                  <a:lnTo>
                    <a:pt x="40" y="272"/>
                  </a:lnTo>
                  <a:lnTo>
                    <a:pt x="33" y="305"/>
                  </a:lnTo>
                  <a:lnTo>
                    <a:pt x="28" y="339"/>
                  </a:lnTo>
                  <a:lnTo>
                    <a:pt x="22" y="372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006699"/>
                </a:solidFill>
              </a:endParaRPr>
            </a:p>
          </p:txBody>
        </p:sp>
      </p:grpSp>
      <p:sp>
        <p:nvSpPr>
          <p:cNvPr id="123949" name="Rectangle 45"/>
          <p:cNvSpPr>
            <a:spLocks noGrp="1" noChangeArrowheads="1"/>
          </p:cNvSpPr>
          <p:nvPr>
            <p:ph type="title"/>
          </p:nvPr>
        </p:nvSpPr>
        <p:spPr bwMode="auto">
          <a:xfrm>
            <a:off x="442913" y="103188"/>
            <a:ext cx="8243887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5124" name="Rectangle 4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5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23951" name="Rectangle 4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6699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3952" name="Rectangle 4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6699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3953" name="Rectangle 4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6699"/>
                </a:solidFill>
                <a:latin typeface="+mn-lt"/>
              </a:defRPr>
            </a:lvl1pPr>
          </a:lstStyle>
          <a:p>
            <a:pPr>
              <a:defRPr/>
            </a:pPr>
            <a:fld id="{E71E347D-115D-40CE-994E-FAC645A4FB5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75300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  <p:sldLayoutId id="2147484020" r:id="rId12"/>
    <p:sldLayoutId id="2147484021" r:id="rId13"/>
    <p:sldLayoutId id="2147484022" r:id="rId14"/>
    <p:sldLayoutId id="2147484023" r:id="rId15"/>
    <p:sldLayoutId id="2147484024" r:id="rId16"/>
    <p:sldLayoutId id="2147484025" r:id="rId17"/>
    <p:sldLayoutId id="2147484026" r:id="rId18"/>
  </p:sldLayoutIdLst>
  <p:transition>
    <p:sndAc>
      <p:endSnd/>
    </p:sndAc>
  </p:transition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01B45C4-2670-433E-B568-B759276E572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0B4591E-2A55-4A70-9890-D8638D1DE09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58533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8" r:id="rId1"/>
    <p:sldLayoutId id="2147484029" r:id="rId2"/>
    <p:sldLayoutId id="2147484030" r:id="rId3"/>
    <p:sldLayoutId id="2147484031" r:id="rId4"/>
    <p:sldLayoutId id="2147484032" r:id="rId5"/>
    <p:sldLayoutId id="2147484033" r:id="rId6"/>
    <p:sldLayoutId id="2147484034" r:id="rId7"/>
    <p:sldLayoutId id="2147484035" r:id="rId8"/>
    <p:sldLayoutId id="2147484036" r:id="rId9"/>
    <p:sldLayoutId id="2147484037" r:id="rId10"/>
    <p:sldLayoutId id="2147484038" r:id="rId11"/>
  </p:sldLayoutIdLst>
  <p:transition>
    <p:sndAc>
      <p:endSnd/>
    </p:sndAc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6303963" y="0"/>
            <a:ext cx="2840037" cy="3254375"/>
            <a:chOff x="3115" y="0"/>
            <a:chExt cx="2170" cy="2486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4080" y="1910"/>
              <a:ext cx="768" cy="576"/>
              <a:chOff x="0" y="0"/>
              <a:chExt cx="768" cy="576"/>
            </a:xfrm>
          </p:grpSpPr>
          <p:sp>
            <p:nvSpPr>
              <p:cNvPr id="193540" name="Oval 4"/>
              <p:cNvSpPr>
                <a:spLocks noChangeArrowheads="1"/>
              </p:cNvSpPr>
              <p:nvPr/>
            </p:nvSpPr>
            <p:spPr bwMode="hidden">
              <a:xfrm>
                <a:off x="3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40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93541" name="Oval 5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8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40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</p:grpSp>
        <p:grpSp>
          <p:nvGrpSpPr>
            <p:cNvPr id="4" name="Group 6"/>
            <p:cNvGrpSpPr>
              <a:grpSpLocks/>
            </p:cNvGrpSpPr>
            <p:nvPr/>
          </p:nvGrpSpPr>
          <p:grpSpPr bwMode="auto">
            <a:xfrm>
              <a:off x="4257" y="1103"/>
              <a:ext cx="768" cy="576"/>
              <a:chOff x="0" y="0"/>
              <a:chExt cx="768" cy="576"/>
            </a:xfrm>
          </p:grpSpPr>
          <p:sp>
            <p:nvSpPr>
              <p:cNvPr id="193543" name="Oval 7"/>
              <p:cNvSpPr>
                <a:spLocks noChangeArrowheads="1"/>
              </p:cNvSpPr>
              <p:nvPr/>
            </p:nvSpPr>
            <p:spPr bwMode="hidden">
              <a:xfrm>
                <a:off x="-3" y="3"/>
                <a:ext cx="771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40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93544" name="Oval 8"/>
              <p:cNvSpPr>
                <a:spLocks noChangeArrowheads="1"/>
              </p:cNvSpPr>
              <p:nvPr/>
            </p:nvSpPr>
            <p:spPr bwMode="hidden">
              <a:xfrm>
                <a:off x="276" y="254"/>
                <a:ext cx="186" cy="109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40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</p:grpSp>
        <p:grpSp>
          <p:nvGrpSpPr>
            <p:cNvPr id="5" name="Group 9"/>
            <p:cNvGrpSpPr>
              <a:grpSpLocks/>
            </p:cNvGrpSpPr>
            <p:nvPr/>
          </p:nvGrpSpPr>
          <p:grpSpPr bwMode="auto">
            <a:xfrm>
              <a:off x="3134" y="0"/>
              <a:ext cx="768" cy="576"/>
              <a:chOff x="0" y="0"/>
              <a:chExt cx="768" cy="576"/>
            </a:xfrm>
          </p:grpSpPr>
          <p:sp>
            <p:nvSpPr>
              <p:cNvPr id="193546" name="Oval 10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40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93547" name="Oval 11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8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40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</p:grpSp>
        <p:grpSp>
          <p:nvGrpSpPr>
            <p:cNvPr id="6" name="Group 12"/>
            <p:cNvGrpSpPr>
              <a:grpSpLocks/>
            </p:cNvGrpSpPr>
            <p:nvPr/>
          </p:nvGrpSpPr>
          <p:grpSpPr bwMode="auto">
            <a:xfrm>
              <a:off x="3115" y="0"/>
              <a:ext cx="2170" cy="1702"/>
              <a:chOff x="3115" y="0"/>
              <a:chExt cx="2170" cy="1702"/>
            </a:xfrm>
          </p:grpSpPr>
          <p:grpSp>
            <p:nvGrpSpPr>
              <p:cNvPr id="7" name="Group 13"/>
              <p:cNvGrpSpPr>
                <a:grpSpLocks/>
              </p:cNvGrpSpPr>
              <p:nvPr/>
            </p:nvGrpSpPr>
            <p:grpSpPr bwMode="auto">
              <a:xfrm>
                <a:off x="3640" y="308"/>
                <a:ext cx="1145" cy="844"/>
                <a:chOff x="1265" y="814"/>
                <a:chExt cx="2919" cy="2151"/>
              </a:xfrm>
            </p:grpSpPr>
            <p:sp>
              <p:nvSpPr>
                <p:cNvPr id="193550" name="Oval 14"/>
                <p:cNvSpPr>
                  <a:spLocks noChangeArrowheads="1"/>
                </p:cNvSpPr>
                <p:nvPr/>
              </p:nvSpPr>
              <p:spPr bwMode="hidden">
                <a:xfrm>
                  <a:off x="1266" y="814"/>
                  <a:ext cx="2919" cy="215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sz="400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</a:endParaRPr>
                </a:p>
              </p:txBody>
            </p:sp>
            <p:sp>
              <p:nvSpPr>
                <p:cNvPr id="193551" name="Oval 15"/>
                <p:cNvSpPr>
                  <a:spLocks noChangeArrowheads="1"/>
                </p:cNvSpPr>
                <p:nvPr/>
              </p:nvSpPr>
              <p:spPr bwMode="hidden">
                <a:xfrm>
                  <a:off x="2382" y="1602"/>
                  <a:ext cx="578" cy="40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2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sz="400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</a:endParaRPr>
                </a:p>
              </p:txBody>
            </p:sp>
          </p:grpSp>
          <p:grpSp>
            <p:nvGrpSpPr>
              <p:cNvPr id="8" name="Group 16"/>
              <p:cNvGrpSpPr>
                <a:grpSpLocks/>
              </p:cNvGrpSpPr>
              <p:nvPr/>
            </p:nvGrpSpPr>
            <p:grpSpPr bwMode="auto">
              <a:xfrm>
                <a:off x="3115" y="0"/>
                <a:ext cx="2145" cy="1702"/>
                <a:chOff x="3115" y="0"/>
                <a:chExt cx="2145" cy="1702"/>
              </a:xfrm>
            </p:grpSpPr>
            <p:grpSp>
              <p:nvGrpSpPr>
                <p:cNvPr id="9" name="Group 17"/>
                <p:cNvGrpSpPr>
                  <a:grpSpLocks/>
                </p:cNvGrpSpPr>
                <p:nvPr/>
              </p:nvGrpSpPr>
              <p:grpSpPr bwMode="auto">
                <a:xfrm>
                  <a:off x="4505" y="589"/>
                  <a:ext cx="493" cy="912"/>
                  <a:chOff x="3471" y="1530"/>
                  <a:chExt cx="1258" cy="2327"/>
                </a:xfrm>
              </p:grpSpPr>
              <p:sp>
                <p:nvSpPr>
                  <p:cNvPr id="193554" name="Freeform 18"/>
                  <p:cNvSpPr>
                    <a:spLocks/>
                  </p:cNvSpPr>
                  <p:nvPr/>
                </p:nvSpPr>
                <p:spPr bwMode="hidden">
                  <a:xfrm rot="2711884">
                    <a:off x="2772" y="2236"/>
                    <a:ext cx="1711" cy="313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93555" name="Freeform 19"/>
                  <p:cNvSpPr>
                    <a:spLocks/>
                  </p:cNvSpPr>
                  <p:nvPr/>
                </p:nvSpPr>
                <p:spPr bwMode="hidden">
                  <a:xfrm rot="2711884">
                    <a:off x="4024" y="3144"/>
                    <a:ext cx="916" cy="486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</p:grpSp>
            <p:grpSp>
              <p:nvGrpSpPr>
                <p:cNvPr id="10" name="Group 20"/>
                <p:cNvGrpSpPr>
                  <a:grpSpLocks/>
                </p:cNvGrpSpPr>
                <p:nvPr/>
              </p:nvGrpSpPr>
              <p:grpSpPr bwMode="auto">
                <a:xfrm>
                  <a:off x="4267" y="781"/>
                  <a:ext cx="966" cy="522"/>
                  <a:chOff x="2864" y="2019"/>
                  <a:chExt cx="2463" cy="1332"/>
                </a:xfrm>
              </p:grpSpPr>
              <p:sp>
                <p:nvSpPr>
                  <p:cNvPr id="193557" name="Freeform 21"/>
                  <p:cNvSpPr>
                    <a:spLocks/>
                  </p:cNvSpPr>
                  <p:nvPr/>
                </p:nvSpPr>
                <p:spPr bwMode="hidden">
                  <a:xfrm rot="2104081">
                    <a:off x="2865" y="2019"/>
                    <a:ext cx="1812" cy="347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93558" name="Freeform 22"/>
                  <p:cNvSpPr>
                    <a:spLocks/>
                  </p:cNvSpPr>
                  <p:nvPr/>
                </p:nvSpPr>
                <p:spPr bwMode="hidden">
                  <a:xfrm rot="2104081">
                    <a:off x="4352" y="2805"/>
                    <a:ext cx="974" cy="545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</p:grpSp>
            <p:grpSp>
              <p:nvGrpSpPr>
                <p:cNvPr id="11" name="Group 23"/>
                <p:cNvGrpSpPr>
                  <a:grpSpLocks/>
                </p:cNvGrpSpPr>
                <p:nvPr/>
              </p:nvGrpSpPr>
              <p:grpSpPr bwMode="auto">
                <a:xfrm>
                  <a:off x="4280" y="707"/>
                  <a:ext cx="971" cy="417"/>
                  <a:chOff x="2897" y="1832"/>
                  <a:chExt cx="2477" cy="1064"/>
                </a:xfrm>
              </p:grpSpPr>
              <p:sp>
                <p:nvSpPr>
                  <p:cNvPr id="193560" name="Freeform 24"/>
                  <p:cNvSpPr>
                    <a:spLocks/>
                  </p:cNvSpPr>
                  <p:nvPr/>
                </p:nvSpPr>
                <p:spPr bwMode="hidden">
                  <a:xfrm rot="1582915">
                    <a:off x="2896" y="1832"/>
                    <a:ext cx="1736" cy="303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93561" name="Freeform 25"/>
                  <p:cNvSpPr>
                    <a:spLocks/>
                  </p:cNvSpPr>
                  <p:nvPr/>
                </p:nvSpPr>
                <p:spPr bwMode="hidden">
                  <a:xfrm rot="1582915">
                    <a:off x="4443" y="2420"/>
                    <a:ext cx="931" cy="477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</p:grpSp>
            <p:grpSp>
              <p:nvGrpSpPr>
                <p:cNvPr id="12" name="Group 26"/>
                <p:cNvGrpSpPr>
                  <a:grpSpLocks/>
                </p:cNvGrpSpPr>
                <p:nvPr/>
              </p:nvGrpSpPr>
              <p:grpSpPr bwMode="auto">
                <a:xfrm>
                  <a:off x="4291" y="630"/>
                  <a:ext cx="969" cy="364"/>
                  <a:chOff x="2924" y="1636"/>
                  <a:chExt cx="2472" cy="927"/>
                </a:xfrm>
              </p:grpSpPr>
              <p:sp>
                <p:nvSpPr>
                  <p:cNvPr id="193563" name="Freeform 27"/>
                  <p:cNvSpPr>
                    <a:spLocks/>
                  </p:cNvSpPr>
                  <p:nvPr/>
                </p:nvSpPr>
                <p:spPr bwMode="hidden">
                  <a:xfrm rot="1080363">
                    <a:off x="2913" y="1625"/>
                    <a:ext cx="1677" cy="337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93564" name="Freeform 28"/>
                  <p:cNvSpPr>
                    <a:spLocks/>
                  </p:cNvSpPr>
                  <p:nvPr/>
                </p:nvSpPr>
                <p:spPr bwMode="hidden">
                  <a:xfrm rot="1080363">
                    <a:off x="4488" y="2030"/>
                    <a:ext cx="897" cy="522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</p:grpSp>
            <p:grpSp>
              <p:nvGrpSpPr>
                <p:cNvPr id="13" name="Group 29"/>
                <p:cNvGrpSpPr>
                  <a:grpSpLocks/>
                </p:cNvGrpSpPr>
                <p:nvPr/>
              </p:nvGrpSpPr>
              <p:grpSpPr bwMode="auto">
                <a:xfrm>
                  <a:off x="4304" y="543"/>
                  <a:ext cx="918" cy="258"/>
                  <a:chOff x="2958" y="1414"/>
                  <a:chExt cx="2342" cy="657"/>
                </a:xfrm>
              </p:grpSpPr>
              <p:sp>
                <p:nvSpPr>
                  <p:cNvPr id="193566" name="Freeform 30"/>
                  <p:cNvSpPr>
                    <a:spLocks/>
                  </p:cNvSpPr>
                  <p:nvPr/>
                </p:nvSpPr>
                <p:spPr bwMode="hidden">
                  <a:xfrm rot="463793">
                    <a:off x="2957" y="1415"/>
                    <a:ext cx="1544" cy="312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93567" name="Freeform 31"/>
                  <p:cNvSpPr>
                    <a:spLocks/>
                  </p:cNvSpPr>
                  <p:nvPr/>
                </p:nvSpPr>
                <p:spPr bwMode="hidden">
                  <a:xfrm rot="463793">
                    <a:off x="4470" y="1581"/>
                    <a:ext cx="829" cy="479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</p:grpSp>
            <p:grpSp>
              <p:nvGrpSpPr>
                <p:cNvPr id="14" name="Group 32"/>
                <p:cNvGrpSpPr>
                  <a:grpSpLocks/>
                </p:cNvGrpSpPr>
                <p:nvPr/>
              </p:nvGrpSpPr>
              <p:grpSpPr bwMode="auto">
                <a:xfrm>
                  <a:off x="4314" y="487"/>
                  <a:ext cx="843" cy="134"/>
                  <a:chOff x="2983" y="1269"/>
                  <a:chExt cx="2150" cy="343"/>
                </a:xfrm>
              </p:grpSpPr>
              <p:sp>
                <p:nvSpPr>
                  <p:cNvPr id="193569" name="Freeform 33"/>
                  <p:cNvSpPr>
                    <a:spLocks/>
                  </p:cNvSpPr>
                  <p:nvPr/>
                </p:nvSpPr>
                <p:spPr bwMode="hidden">
                  <a:xfrm rot="-84182">
                    <a:off x="2982" y="1286"/>
                    <a:ext cx="1404" cy="220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93570" name="Freeform 34"/>
                  <p:cNvSpPr>
                    <a:spLocks/>
                  </p:cNvSpPr>
                  <p:nvPr/>
                </p:nvSpPr>
                <p:spPr bwMode="hidden">
                  <a:xfrm rot="-84182">
                    <a:off x="4377" y="1258"/>
                    <a:ext cx="755" cy="354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</p:grpSp>
            <p:grpSp>
              <p:nvGrpSpPr>
                <p:cNvPr id="15" name="Group 35"/>
                <p:cNvGrpSpPr>
                  <a:grpSpLocks/>
                </p:cNvGrpSpPr>
                <p:nvPr/>
              </p:nvGrpSpPr>
              <p:grpSpPr bwMode="auto">
                <a:xfrm>
                  <a:off x="4296" y="349"/>
                  <a:ext cx="737" cy="167"/>
                  <a:chOff x="2938" y="917"/>
                  <a:chExt cx="1879" cy="427"/>
                </a:xfrm>
              </p:grpSpPr>
              <p:sp>
                <p:nvSpPr>
                  <p:cNvPr id="193572" name="Freeform 36"/>
                  <p:cNvSpPr>
                    <a:spLocks/>
                  </p:cNvSpPr>
                  <p:nvPr/>
                </p:nvSpPr>
                <p:spPr bwMode="hidden">
                  <a:xfrm rot="-802576">
                    <a:off x="2927" y="1128"/>
                    <a:ext cx="1243" cy="205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93573" name="Freeform 37"/>
                  <p:cNvSpPr>
                    <a:spLocks/>
                  </p:cNvSpPr>
                  <p:nvPr/>
                </p:nvSpPr>
                <p:spPr bwMode="hidden">
                  <a:xfrm rot="-802576">
                    <a:off x="4148" y="918"/>
                    <a:ext cx="668" cy="335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</p:grpSp>
            <p:grpSp>
              <p:nvGrpSpPr>
                <p:cNvPr id="16" name="Group 38"/>
                <p:cNvGrpSpPr>
                  <a:grpSpLocks/>
                </p:cNvGrpSpPr>
                <p:nvPr/>
              </p:nvGrpSpPr>
              <p:grpSpPr bwMode="auto">
                <a:xfrm>
                  <a:off x="3394" y="637"/>
                  <a:ext cx="493" cy="912"/>
                  <a:chOff x="637" y="1653"/>
                  <a:chExt cx="1257" cy="2326"/>
                </a:xfrm>
              </p:grpSpPr>
              <p:sp>
                <p:nvSpPr>
                  <p:cNvPr id="193575" name="Freeform 39"/>
                  <p:cNvSpPr>
                    <a:spLocks/>
                  </p:cNvSpPr>
                  <p:nvPr/>
                </p:nvSpPr>
                <p:spPr bwMode="hidden">
                  <a:xfrm rot="18888116" flipH="1">
                    <a:off x="875" y="2348"/>
                    <a:ext cx="1723" cy="312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93576" name="Freeform 40"/>
                  <p:cNvSpPr>
                    <a:spLocks/>
                  </p:cNvSpPr>
                  <p:nvPr/>
                </p:nvSpPr>
                <p:spPr bwMode="hidden">
                  <a:xfrm rot="18888116" flipH="1">
                    <a:off x="419" y="3271"/>
                    <a:ext cx="925" cy="489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</p:grpSp>
            <p:grpSp>
              <p:nvGrpSpPr>
                <p:cNvPr id="17" name="Group 41"/>
                <p:cNvGrpSpPr>
                  <a:grpSpLocks/>
                </p:cNvGrpSpPr>
                <p:nvPr/>
              </p:nvGrpSpPr>
              <p:grpSpPr bwMode="auto">
                <a:xfrm>
                  <a:off x="3142" y="850"/>
                  <a:ext cx="966" cy="522"/>
                  <a:chOff x="-5" y="2196"/>
                  <a:chExt cx="2463" cy="1332"/>
                </a:xfrm>
              </p:grpSpPr>
              <p:sp>
                <p:nvSpPr>
                  <p:cNvPr id="193578" name="Freeform 42"/>
                  <p:cNvSpPr>
                    <a:spLocks/>
                  </p:cNvSpPr>
                  <p:nvPr/>
                </p:nvSpPr>
                <p:spPr bwMode="hidden">
                  <a:xfrm rot="19495919" flipH="1">
                    <a:off x="644" y="2196"/>
                    <a:ext cx="1803" cy="347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93579" name="Freeform 43"/>
                  <p:cNvSpPr>
                    <a:spLocks/>
                  </p:cNvSpPr>
                  <p:nvPr/>
                </p:nvSpPr>
                <p:spPr bwMode="hidden">
                  <a:xfrm rot="19495919" flipH="1">
                    <a:off x="-6" y="2982"/>
                    <a:ext cx="968" cy="545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</p:grpSp>
            <p:grpSp>
              <p:nvGrpSpPr>
                <p:cNvPr id="18" name="Group 44"/>
                <p:cNvGrpSpPr>
                  <a:grpSpLocks/>
                </p:cNvGrpSpPr>
                <p:nvPr/>
              </p:nvGrpSpPr>
              <p:grpSpPr bwMode="auto">
                <a:xfrm>
                  <a:off x="3124" y="777"/>
                  <a:ext cx="971" cy="417"/>
                  <a:chOff x="-52" y="2009"/>
                  <a:chExt cx="2477" cy="1064"/>
                </a:xfrm>
              </p:grpSpPr>
              <p:sp>
                <p:nvSpPr>
                  <p:cNvPr id="193581" name="Freeform 45"/>
                  <p:cNvSpPr>
                    <a:spLocks/>
                  </p:cNvSpPr>
                  <p:nvPr/>
                </p:nvSpPr>
                <p:spPr bwMode="hidden">
                  <a:xfrm rot="20017085" flipH="1">
                    <a:off x="689" y="2010"/>
                    <a:ext cx="1736" cy="303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93582" name="Freeform 46"/>
                  <p:cNvSpPr>
                    <a:spLocks/>
                  </p:cNvSpPr>
                  <p:nvPr/>
                </p:nvSpPr>
                <p:spPr bwMode="hidden">
                  <a:xfrm rot="20017085" flipH="1">
                    <a:off x="-53" y="2598"/>
                    <a:ext cx="931" cy="464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</p:grpSp>
            <p:grpSp>
              <p:nvGrpSpPr>
                <p:cNvPr id="19" name="Group 47"/>
                <p:cNvGrpSpPr>
                  <a:grpSpLocks/>
                </p:cNvGrpSpPr>
                <p:nvPr/>
              </p:nvGrpSpPr>
              <p:grpSpPr bwMode="auto">
                <a:xfrm>
                  <a:off x="3115" y="700"/>
                  <a:ext cx="969" cy="363"/>
                  <a:chOff x="-74" y="1813"/>
                  <a:chExt cx="2472" cy="927"/>
                </a:xfrm>
              </p:grpSpPr>
              <p:sp>
                <p:nvSpPr>
                  <p:cNvPr id="193584" name="Freeform 48"/>
                  <p:cNvSpPr>
                    <a:spLocks/>
                  </p:cNvSpPr>
                  <p:nvPr/>
                </p:nvSpPr>
                <p:spPr bwMode="hidden">
                  <a:xfrm rot="20519637" flipH="1">
                    <a:off x="721" y="1812"/>
                    <a:ext cx="1677" cy="325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93585" name="Freeform 49"/>
                  <p:cNvSpPr>
                    <a:spLocks/>
                  </p:cNvSpPr>
                  <p:nvPr/>
                </p:nvSpPr>
                <p:spPr bwMode="hidden">
                  <a:xfrm rot="20519637" flipH="1">
                    <a:off x="-74" y="2212"/>
                    <a:ext cx="900" cy="517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</p:grpSp>
            <p:grpSp>
              <p:nvGrpSpPr>
                <p:cNvPr id="20" name="Group 50"/>
                <p:cNvGrpSpPr>
                  <a:grpSpLocks/>
                </p:cNvGrpSpPr>
                <p:nvPr/>
              </p:nvGrpSpPr>
              <p:grpSpPr bwMode="auto">
                <a:xfrm>
                  <a:off x="3153" y="613"/>
                  <a:ext cx="918" cy="257"/>
                  <a:chOff x="22" y="1591"/>
                  <a:chExt cx="2342" cy="657"/>
                </a:xfrm>
              </p:grpSpPr>
              <p:sp>
                <p:nvSpPr>
                  <p:cNvPr id="193587" name="Freeform 51"/>
                  <p:cNvSpPr>
                    <a:spLocks/>
                  </p:cNvSpPr>
                  <p:nvPr/>
                </p:nvSpPr>
                <p:spPr bwMode="hidden">
                  <a:xfrm rot="21136207" flipH="1">
                    <a:off x="819" y="1580"/>
                    <a:ext cx="1544" cy="313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93588" name="Freeform 52"/>
                  <p:cNvSpPr>
                    <a:spLocks/>
                  </p:cNvSpPr>
                  <p:nvPr/>
                </p:nvSpPr>
                <p:spPr bwMode="hidden">
                  <a:xfrm rot="21136207" flipH="1">
                    <a:off x="21" y="1757"/>
                    <a:ext cx="829" cy="490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</p:grpSp>
            <p:grpSp>
              <p:nvGrpSpPr>
                <p:cNvPr id="21" name="Group 53"/>
                <p:cNvGrpSpPr>
                  <a:grpSpLocks/>
                </p:cNvGrpSpPr>
                <p:nvPr/>
              </p:nvGrpSpPr>
              <p:grpSpPr bwMode="auto">
                <a:xfrm>
                  <a:off x="3218" y="556"/>
                  <a:ext cx="843" cy="134"/>
                  <a:chOff x="189" y="1446"/>
                  <a:chExt cx="2150" cy="343"/>
                </a:xfrm>
              </p:grpSpPr>
              <p:sp>
                <p:nvSpPr>
                  <p:cNvPr id="193590" name="Freeform 54"/>
                  <p:cNvSpPr>
                    <a:spLocks/>
                  </p:cNvSpPr>
                  <p:nvPr/>
                </p:nvSpPr>
                <p:spPr bwMode="hidden">
                  <a:xfrm rot="84182" flipH="1">
                    <a:off x="935" y="1463"/>
                    <a:ext cx="1404" cy="220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93591" name="Freeform 55"/>
                  <p:cNvSpPr>
                    <a:spLocks/>
                  </p:cNvSpPr>
                  <p:nvPr/>
                </p:nvSpPr>
                <p:spPr bwMode="hidden">
                  <a:xfrm rot="84182" flipH="1">
                    <a:off x="189" y="1435"/>
                    <a:ext cx="755" cy="354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</p:grpSp>
            <p:grpSp>
              <p:nvGrpSpPr>
                <p:cNvPr id="22" name="Group 56"/>
                <p:cNvGrpSpPr>
                  <a:grpSpLocks/>
                </p:cNvGrpSpPr>
                <p:nvPr/>
              </p:nvGrpSpPr>
              <p:grpSpPr bwMode="auto">
                <a:xfrm>
                  <a:off x="3342" y="418"/>
                  <a:ext cx="737" cy="167"/>
                  <a:chOff x="505" y="1094"/>
                  <a:chExt cx="1879" cy="427"/>
                </a:xfrm>
              </p:grpSpPr>
              <p:sp>
                <p:nvSpPr>
                  <p:cNvPr id="193593" name="Freeform 57"/>
                  <p:cNvSpPr>
                    <a:spLocks/>
                  </p:cNvSpPr>
                  <p:nvPr/>
                </p:nvSpPr>
                <p:spPr bwMode="hidden">
                  <a:xfrm rot="802576" flipH="1">
                    <a:off x="1151" y="1306"/>
                    <a:ext cx="1234" cy="214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93594" name="Freeform 58"/>
                  <p:cNvSpPr>
                    <a:spLocks/>
                  </p:cNvSpPr>
                  <p:nvPr/>
                </p:nvSpPr>
                <p:spPr bwMode="hidden">
                  <a:xfrm rot="802576" flipH="1">
                    <a:off x="505" y="1095"/>
                    <a:ext cx="662" cy="335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</p:grpSp>
            <p:grpSp>
              <p:nvGrpSpPr>
                <p:cNvPr id="23" name="Group 59"/>
                <p:cNvGrpSpPr>
                  <a:grpSpLocks/>
                </p:cNvGrpSpPr>
                <p:nvPr/>
              </p:nvGrpSpPr>
              <p:grpSpPr bwMode="auto">
                <a:xfrm>
                  <a:off x="3386" y="341"/>
                  <a:ext cx="725" cy="218"/>
                  <a:chOff x="616" y="899"/>
                  <a:chExt cx="1850" cy="554"/>
                </a:xfrm>
              </p:grpSpPr>
              <p:sp>
                <p:nvSpPr>
                  <p:cNvPr id="193596" name="Freeform 60"/>
                  <p:cNvSpPr>
                    <a:spLocks/>
                  </p:cNvSpPr>
                  <p:nvPr/>
                </p:nvSpPr>
                <p:spPr bwMode="hidden">
                  <a:xfrm rot="1277471" flipH="1">
                    <a:off x="1231" y="1237"/>
                    <a:ext cx="1235" cy="216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93597" name="Freeform 61"/>
                  <p:cNvSpPr>
                    <a:spLocks/>
                  </p:cNvSpPr>
                  <p:nvPr/>
                </p:nvSpPr>
                <p:spPr bwMode="hidden">
                  <a:xfrm rot="1277471" flipH="1">
                    <a:off x="615" y="898"/>
                    <a:ext cx="662" cy="339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</p:grpSp>
            <p:grpSp>
              <p:nvGrpSpPr>
                <p:cNvPr id="24" name="Group 62"/>
                <p:cNvGrpSpPr>
                  <a:grpSpLocks/>
                </p:cNvGrpSpPr>
                <p:nvPr/>
              </p:nvGrpSpPr>
              <p:grpSpPr bwMode="auto">
                <a:xfrm>
                  <a:off x="3472" y="231"/>
                  <a:ext cx="693" cy="291"/>
                  <a:chOff x="3472" y="231"/>
                  <a:chExt cx="693" cy="291"/>
                </a:xfrm>
              </p:grpSpPr>
              <p:sp>
                <p:nvSpPr>
                  <p:cNvPr id="193599" name="Freeform 63"/>
                  <p:cNvSpPr>
                    <a:spLocks/>
                  </p:cNvSpPr>
                  <p:nvPr/>
                </p:nvSpPr>
                <p:spPr bwMode="hidden">
                  <a:xfrm rot="2028410" flipH="1">
                    <a:off x="3679" y="438"/>
                    <a:ext cx="483" cy="84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93600" name="Freeform 64"/>
                  <p:cNvSpPr>
                    <a:spLocks/>
                  </p:cNvSpPr>
                  <p:nvPr/>
                </p:nvSpPr>
                <p:spPr bwMode="hidden">
                  <a:xfrm rot="2028410" flipH="1">
                    <a:off x="3472" y="228"/>
                    <a:ext cx="260" cy="131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</p:grpSp>
            <p:grpSp>
              <p:nvGrpSpPr>
                <p:cNvPr id="25" name="Group 65"/>
                <p:cNvGrpSpPr>
                  <a:grpSpLocks/>
                </p:cNvGrpSpPr>
                <p:nvPr/>
              </p:nvGrpSpPr>
              <p:grpSpPr bwMode="auto">
                <a:xfrm>
                  <a:off x="3554" y="118"/>
                  <a:ext cx="664" cy="349"/>
                  <a:chOff x="3554" y="118"/>
                  <a:chExt cx="664" cy="349"/>
                </a:xfrm>
              </p:grpSpPr>
              <p:sp>
                <p:nvSpPr>
                  <p:cNvPr id="193602" name="Freeform 66"/>
                  <p:cNvSpPr>
                    <a:spLocks/>
                  </p:cNvSpPr>
                  <p:nvPr/>
                </p:nvSpPr>
                <p:spPr bwMode="hidden">
                  <a:xfrm rot="2664424" flipH="1">
                    <a:off x="3728" y="383"/>
                    <a:ext cx="490" cy="84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93603" name="Freeform 67"/>
                  <p:cNvSpPr>
                    <a:spLocks/>
                  </p:cNvSpPr>
                  <p:nvPr/>
                </p:nvSpPr>
                <p:spPr bwMode="hidden">
                  <a:xfrm rot="2664424" flipH="1">
                    <a:off x="3554" y="118"/>
                    <a:ext cx="263" cy="132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</p:grpSp>
            <p:grpSp>
              <p:nvGrpSpPr>
                <p:cNvPr id="26" name="Group 68"/>
                <p:cNvGrpSpPr>
                  <a:grpSpLocks/>
                </p:cNvGrpSpPr>
                <p:nvPr/>
              </p:nvGrpSpPr>
              <p:grpSpPr bwMode="auto">
                <a:xfrm>
                  <a:off x="3784" y="30"/>
                  <a:ext cx="305" cy="593"/>
                  <a:chOff x="1633" y="104"/>
                  <a:chExt cx="778" cy="1512"/>
                </a:xfrm>
              </p:grpSpPr>
              <p:sp>
                <p:nvSpPr>
                  <p:cNvPr id="193605" name="Freeform 69"/>
                  <p:cNvSpPr>
                    <a:spLocks/>
                  </p:cNvSpPr>
                  <p:nvPr/>
                </p:nvSpPr>
                <p:spPr bwMode="hidden">
                  <a:xfrm rot="3473776" flipH="1">
                    <a:off x="1752" y="958"/>
                    <a:ext cx="1101" cy="217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93606" name="Freeform 70"/>
                  <p:cNvSpPr>
                    <a:spLocks/>
                  </p:cNvSpPr>
                  <p:nvPr/>
                </p:nvSpPr>
                <p:spPr bwMode="hidden">
                  <a:xfrm rot="3473776" flipH="1">
                    <a:off x="1505" y="231"/>
                    <a:ext cx="591" cy="337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</p:grpSp>
            <p:grpSp>
              <p:nvGrpSpPr>
                <p:cNvPr id="27" name="Group 71"/>
                <p:cNvGrpSpPr>
                  <a:grpSpLocks/>
                </p:cNvGrpSpPr>
                <p:nvPr/>
              </p:nvGrpSpPr>
              <p:grpSpPr bwMode="auto">
                <a:xfrm>
                  <a:off x="3903" y="0"/>
                  <a:ext cx="248" cy="601"/>
                  <a:chOff x="1935" y="28"/>
                  <a:chExt cx="634" cy="1534"/>
                </a:xfrm>
              </p:grpSpPr>
              <p:sp>
                <p:nvSpPr>
                  <p:cNvPr id="193608" name="Freeform 72"/>
                  <p:cNvSpPr>
                    <a:spLocks/>
                  </p:cNvSpPr>
                  <p:nvPr/>
                </p:nvSpPr>
                <p:spPr bwMode="hidden">
                  <a:xfrm rot="4126480" flipH="1">
                    <a:off x="1937" y="919"/>
                    <a:ext cx="1049" cy="214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93609" name="Freeform 73"/>
                  <p:cNvSpPr>
                    <a:spLocks/>
                  </p:cNvSpPr>
                  <p:nvPr/>
                </p:nvSpPr>
                <p:spPr bwMode="hidden">
                  <a:xfrm rot="4126480" flipH="1">
                    <a:off x="1820" y="144"/>
                    <a:ext cx="570" cy="338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</p:grpSp>
            <p:grpSp>
              <p:nvGrpSpPr>
                <p:cNvPr id="28" name="Group 74"/>
                <p:cNvGrpSpPr>
                  <a:grpSpLocks/>
                </p:cNvGrpSpPr>
                <p:nvPr/>
              </p:nvGrpSpPr>
              <p:grpSpPr bwMode="auto">
                <a:xfrm>
                  <a:off x="4251" y="252"/>
                  <a:ext cx="723" cy="222"/>
                  <a:chOff x="2822" y="672"/>
                  <a:chExt cx="1845" cy="566"/>
                </a:xfrm>
              </p:grpSpPr>
              <p:sp>
                <p:nvSpPr>
                  <p:cNvPr id="193611" name="Freeform 75"/>
                  <p:cNvSpPr>
                    <a:spLocks/>
                  </p:cNvSpPr>
                  <p:nvPr/>
                </p:nvSpPr>
                <p:spPr bwMode="hidden">
                  <a:xfrm rot="-1325434">
                    <a:off x="2811" y="1022"/>
                    <a:ext cx="1232" cy="216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93612" name="Freeform 76"/>
                  <p:cNvSpPr>
                    <a:spLocks/>
                  </p:cNvSpPr>
                  <p:nvPr/>
                </p:nvSpPr>
                <p:spPr bwMode="hidden">
                  <a:xfrm rot="-1325434">
                    <a:off x="4003" y="673"/>
                    <a:ext cx="653" cy="337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</p:grpSp>
            <p:grpSp>
              <p:nvGrpSpPr>
                <p:cNvPr id="29" name="Group 77"/>
                <p:cNvGrpSpPr>
                  <a:grpSpLocks/>
                </p:cNvGrpSpPr>
                <p:nvPr/>
              </p:nvGrpSpPr>
              <p:grpSpPr bwMode="auto">
                <a:xfrm>
                  <a:off x="4196" y="163"/>
                  <a:ext cx="699" cy="282"/>
                  <a:chOff x="2683" y="445"/>
                  <a:chExt cx="1781" cy="717"/>
                </a:xfrm>
              </p:grpSpPr>
              <p:sp>
                <p:nvSpPr>
                  <p:cNvPr id="193614" name="Freeform 78"/>
                  <p:cNvSpPr>
                    <a:spLocks/>
                  </p:cNvSpPr>
                  <p:nvPr/>
                </p:nvSpPr>
                <p:spPr bwMode="hidden">
                  <a:xfrm rot="-1921064">
                    <a:off x="2682" y="946"/>
                    <a:ext cx="1227" cy="216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93615" name="Freeform 79"/>
                  <p:cNvSpPr>
                    <a:spLocks/>
                  </p:cNvSpPr>
                  <p:nvPr/>
                </p:nvSpPr>
                <p:spPr bwMode="hidden">
                  <a:xfrm rot="-1921064">
                    <a:off x="3801" y="444"/>
                    <a:ext cx="652" cy="339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</p:grpSp>
            <p:sp>
              <p:nvSpPr>
                <p:cNvPr id="193616" name="Freeform 80"/>
                <p:cNvSpPr>
                  <a:spLocks/>
                </p:cNvSpPr>
                <p:nvPr/>
              </p:nvSpPr>
              <p:spPr bwMode="hidden">
                <a:xfrm rot="4578755" flipH="1">
                  <a:off x="3968" y="372"/>
                  <a:ext cx="403" cy="57"/>
                </a:xfrm>
                <a:custGeom>
                  <a:avLst/>
                  <a:gdLst/>
                  <a:ahLst/>
                  <a:cxnLst>
                    <a:cxn ang="0">
                      <a:pos x="0" y="504"/>
                    </a:cxn>
                    <a:cxn ang="0">
                      <a:pos x="864" y="168"/>
                    </a:cxn>
                    <a:cxn ang="0">
                      <a:pos x="1776" y="24"/>
                    </a:cxn>
                    <a:cxn ang="0">
                      <a:pos x="2736" y="24"/>
                    </a:cxn>
                    <a:cxn ang="0">
                      <a:pos x="2720" y="103"/>
                    </a:cxn>
                    <a:cxn ang="0">
                      <a:pos x="1764" y="103"/>
                    </a:cxn>
                    <a:cxn ang="0">
                      <a:pos x="654" y="292"/>
                    </a:cxn>
                    <a:cxn ang="0">
                      <a:pos x="0" y="504"/>
                    </a:cxn>
                  </a:cxnLst>
                  <a:rect l="0" t="0" r="r" b="b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sz="400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</a:endParaRPr>
                </a:p>
              </p:txBody>
            </p:sp>
            <p:sp>
              <p:nvSpPr>
                <p:cNvPr id="193617" name="Freeform 81"/>
                <p:cNvSpPr>
                  <a:spLocks/>
                </p:cNvSpPr>
                <p:nvPr/>
              </p:nvSpPr>
              <p:spPr bwMode="hidden">
                <a:xfrm rot="4578755" flipH="1">
                  <a:off x="3977" y="77"/>
                  <a:ext cx="216" cy="91"/>
                </a:xfrm>
                <a:custGeom>
                  <a:avLst/>
                  <a:gdLst/>
                  <a:ahLst/>
                  <a:cxnLst>
                    <a:cxn ang="0">
                      <a:pos x="5" y="8"/>
                    </a:cxn>
                    <a:cxn ang="0">
                      <a:pos x="485" y="56"/>
                    </a:cxn>
                    <a:cxn ang="0">
                      <a:pos x="1157" y="200"/>
                    </a:cxn>
                    <a:cxn ang="0">
                      <a:pos x="1611" y="432"/>
                    </a:cxn>
                    <a:cxn ang="0">
                      <a:pos x="1756" y="609"/>
                    </a:cxn>
                    <a:cxn ang="0">
                      <a:pos x="1689" y="787"/>
                    </a:cxn>
                    <a:cxn ang="0">
                      <a:pos x="1589" y="632"/>
                    </a:cxn>
                    <a:cxn ang="0">
                      <a:pos x="1389" y="454"/>
                    </a:cxn>
                    <a:cxn ang="0">
                      <a:pos x="1109" y="296"/>
                    </a:cxn>
                    <a:cxn ang="0">
                      <a:pos x="581" y="152"/>
                    </a:cxn>
                    <a:cxn ang="0">
                      <a:pos x="0" y="76"/>
                    </a:cxn>
                    <a:cxn ang="0">
                      <a:pos x="5" y="8"/>
                    </a:cxn>
                  </a:cxnLst>
                  <a:rect l="0" t="0" r="r" b="b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sz="400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</a:endParaRPr>
                </a:p>
              </p:txBody>
            </p:sp>
            <p:grpSp>
              <p:nvGrpSpPr>
                <p:cNvPr id="30" name="Group 82"/>
                <p:cNvGrpSpPr>
                  <a:grpSpLocks/>
                </p:cNvGrpSpPr>
                <p:nvPr/>
              </p:nvGrpSpPr>
              <p:grpSpPr bwMode="auto">
                <a:xfrm>
                  <a:off x="4242" y="5"/>
                  <a:ext cx="251" cy="596"/>
                  <a:chOff x="2800" y="41"/>
                  <a:chExt cx="640" cy="1520"/>
                </a:xfrm>
              </p:grpSpPr>
              <p:sp>
                <p:nvSpPr>
                  <p:cNvPr id="193619" name="Freeform 83"/>
                  <p:cNvSpPr>
                    <a:spLocks/>
                  </p:cNvSpPr>
                  <p:nvPr/>
                </p:nvSpPr>
                <p:spPr bwMode="hidden">
                  <a:xfrm rot="-3857755">
                    <a:off x="2367" y="931"/>
                    <a:ext cx="1052" cy="186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93620" name="Freeform 84"/>
                  <p:cNvSpPr>
                    <a:spLocks/>
                  </p:cNvSpPr>
                  <p:nvPr/>
                </p:nvSpPr>
                <p:spPr bwMode="hidden">
                  <a:xfrm rot="-3857755">
                    <a:off x="3013" y="180"/>
                    <a:ext cx="566" cy="288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</p:grpSp>
            <p:grpSp>
              <p:nvGrpSpPr>
                <p:cNvPr id="31" name="Group 85"/>
                <p:cNvGrpSpPr>
                  <a:grpSpLocks/>
                </p:cNvGrpSpPr>
                <p:nvPr/>
              </p:nvGrpSpPr>
              <p:grpSpPr bwMode="auto">
                <a:xfrm>
                  <a:off x="4295" y="53"/>
                  <a:ext cx="398" cy="574"/>
                  <a:chOff x="2934" y="163"/>
                  <a:chExt cx="1017" cy="1464"/>
                </a:xfrm>
              </p:grpSpPr>
              <p:sp>
                <p:nvSpPr>
                  <p:cNvPr id="193622" name="Freeform 86"/>
                  <p:cNvSpPr>
                    <a:spLocks/>
                  </p:cNvSpPr>
                  <p:nvPr/>
                </p:nvSpPr>
                <p:spPr bwMode="hidden">
                  <a:xfrm rot="-2777260">
                    <a:off x="2493" y="915"/>
                    <a:ext cx="1154" cy="270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93623" name="Freeform 87"/>
                  <p:cNvSpPr>
                    <a:spLocks/>
                  </p:cNvSpPr>
                  <p:nvPr/>
                </p:nvSpPr>
                <p:spPr bwMode="hidden">
                  <a:xfrm rot="-2777260">
                    <a:off x="3431" y="262"/>
                    <a:ext cx="619" cy="422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</p:grpSp>
            <p:grpSp>
              <p:nvGrpSpPr>
                <p:cNvPr id="193536" name="Group 88"/>
                <p:cNvGrpSpPr>
                  <a:grpSpLocks/>
                </p:cNvGrpSpPr>
                <p:nvPr/>
              </p:nvGrpSpPr>
              <p:grpSpPr bwMode="auto">
                <a:xfrm>
                  <a:off x="4215" y="2"/>
                  <a:ext cx="95" cy="567"/>
                  <a:chOff x="2730" y="32"/>
                  <a:chExt cx="243" cy="1448"/>
                </a:xfrm>
              </p:grpSpPr>
              <p:sp>
                <p:nvSpPr>
                  <p:cNvPr id="193625" name="Freeform 89"/>
                  <p:cNvSpPr>
                    <a:spLocks/>
                  </p:cNvSpPr>
                  <p:nvPr/>
                </p:nvSpPr>
                <p:spPr bwMode="hidden">
                  <a:xfrm rot="-4903748">
                    <a:off x="2297" y="959"/>
                    <a:ext cx="954" cy="87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93626" name="Freeform 90"/>
                  <p:cNvSpPr>
                    <a:spLocks/>
                  </p:cNvSpPr>
                  <p:nvPr/>
                </p:nvSpPr>
                <p:spPr bwMode="hidden">
                  <a:xfrm rot="-4903748">
                    <a:off x="2650" y="222"/>
                    <a:ext cx="511" cy="133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</p:grpSp>
            <p:grpSp>
              <p:nvGrpSpPr>
                <p:cNvPr id="193537" name="Group 91"/>
                <p:cNvGrpSpPr>
                  <a:grpSpLocks/>
                </p:cNvGrpSpPr>
                <p:nvPr/>
              </p:nvGrpSpPr>
              <p:grpSpPr bwMode="auto">
                <a:xfrm>
                  <a:off x="3514" y="683"/>
                  <a:ext cx="425" cy="960"/>
                  <a:chOff x="943" y="1769"/>
                  <a:chExt cx="1085" cy="2450"/>
                </a:xfrm>
              </p:grpSpPr>
              <p:sp>
                <p:nvSpPr>
                  <p:cNvPr id="193628" name="Freeform 92"/>
                  <p:cNvSpPr>
                    <a:spLocks/>
                  </p:cNvSpPr>
                  <p:nvPr/>
                </p:nvSpPr>
                <p:spPr bwMode="hidden">
                  <a:xfrm rot="18335692" flipH="1">
                    <a:off x="1009" y="2474"/>
                    <a:ext cx="1724" cy="313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93629" name="Freeform 93"/>
                  <p:cNvSpPr>
                    <a:spLocks/>
                  </p:cNvSpPr>
                  <p:nvPr/>
                </p:nvSpPr>
                <p:spPr bwMode="hidden">
                  <a:xfrm rot="18335692" flipH="1">
                    <a:off x="725" y="3500"/>
                    <a:ext cx="925" cy="489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</p:grpSp>
            <p:grpSp>
              <p:nvGrpSpPr>
                <p:cNvPr id="193538" name="Group 94"/>
                <p:cNvGrpSpPr>
                  <a:grpSpLocks/>
                </p:cNvGrpSpPr>
                <p:nvPr/>
              </p:nvGrpSpPr>
              <p:grpSpPr bwMode="auto">
                <a:xfrm>
                  <a:off x="3715" y="748"/>
                  <a:ext cx="300" cy="930"/>
                  <a:chOff x="1455" y="1936"/>
                  <a:chExt cx="766" cy="2373"/>
                </a:xfrm>
              </p:grpSpPr>
              <p:sp>
                <p:nvSpPr>
                  <p:cNvPr id="193631" name="Freeform 95"/>
                  <p:cNvSpPr>
                    <a:spLocks/>
                  </p:cNvSpPr>
                  <p:nvPr/>
                </p:nvSpPr>
                <p:spPr bwMode="hidden">
                  <a:xfrm rot="17542885" flipH="1">
                    <a:off x="1268" y="2577"/>
                    <a:ext cx="1594" cy="313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93632" name="Freeform 96"/>
                  <p:cNvSpPr>
                    <a:spLocks/>
                  </p:cNvSpPr>
                  <p:nvPr/>
                </p:nvSpPr>
                <p:spPr bwMode="hidden">
                  <a:xfrm rot="17542885" flipH="1">
                    <a:off x="1278" y="3630"/>
                    <a:ext cx="845" cy="489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</p:grpSp>
            <p:grpSp>
              <p:nvGrpSpPr>
                <p:cNvPr id="193539" name="Group 97"/>
                <p:cNvGrpSpPr>
                  <a:grpSpLocks/>
                </p:cNvGrpSpPr>
                <p:nvPr/>
              </p:nvGrpSpPr>
              <p:grpSpPr bwMode="auto">
                <a:xfrm rot="88588">
                  <a:off x="3923" y="769"/>
                  <a:ext cx="180" cy="913"/>
                  <a:chOff x="1956" y="1990"/>
                  <a:chExt cx="492" cy="2604"/>
                </a:xfrm>
              </p:grpSpPr>
              <p:sp>
                <p:nvSpPr>
                  <p:cNvPr id="193634" name="Freeform 98"/>
                  <p:cNvSpPr>
                    <a:spLocks/>
                  </p:cNvSpPr>
                  <p:nvPr/>
                </p:nvSpPr>
                <p:spPr bwMode="hidden">
                  <a:xfrm rot="16782062" flipH="1">
                    <a:off x="1428" y="2682"/>
                    <a:ext cx="1712" cy="302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93635" name="Freeform 99"/>
                  <p:cNvSpPr>
                    <a:spLocks/>
                  </p:cNvSpPr>
                  <p:nvPr/>
                </p:nvSpPr>
                <p:spPr bwMode="hidden">
                  <a:xfrm rot="16782062" flipH="1">
                    <a:off x="1720" y="3887"/>
                    <a:ext cx="917" cy="471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</p:grpSp>
            <p:grpSp>
              <p:nvGrpSpPr>
                <p:cNvPr id="193542" name="Group 100"/>
                <p:cNvGrpSpPr>
                  <a:grpSpLocks/>
                </p:cNvGrpSpPr>
                <p:nvPr/>
              </p:nvGrpSpPr>
              <p:grpSpPr bwMode="auto">
                <a:xfrm>
                  <a:off x="4451" y="662"/>
                  <a:ext cx="442" cy="951"/>
                  <a:chOff x="3334" y="1717"/>
                  <a:chExt cx="1125" cy="2426"/>
                </a:xfrm>
              </p:grpSpPr>
              <p:sp>
                <p:nvSpPr>
                  <p:cNvPr id="193637" name="Freeform 101"/>
                  <p:cNvSpPr>
                    <a:spLocks/>
                  </p:cNvSpPr>
                  <p:nvPr/>
                </p:nvSpPr>
                <p:spPr bwMode="hidden">
                  <a:xfrm rot="3144576">
                    <a:off x="2627" y="2423"/>
                    <a:ext cx="1723" cy="312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93638" name="Freeform 102"/>
                  <p:cNvSpPr>
                    <a:spLocks/>
                  </p:cNvSpPr>
                  <p:nvPr/>
                </p:nvSpPr>
                <p:spPr bwMode="hidden">
                  <a:xfrm rot="3144576">
                    <a:off x="3752" y="3435"/>
                    <a:ext cx="925" cy="491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</p:grpSp>
            <p:grpSp>
              <p:nvGrpSpPr>
                <p:cNvPr id="193545" name="Group 103"/>
                <p:cNvGrpSpPr>
                  <a:grpSpLocks/>
                </p:cNvGrpSpPr>
                <p:nvPr/>
              </p:nvGrpSpPr>
              <p:grpSpPr bwMode="auto">
                <a:xfrm>
                  <a:off x="4391" y="721"/>
                  <a:ext cx="347" cy="951"/>
                  <a:chOff x="3181" y="1866"/>
                  <a:chExt cx="883" cy="2426"/>
                </a:xfrm>
              </p:grpSpPr>
              <p:sp>
                <p:nvSpPr>
                  <p:cNvPr id="193640" name="Freeform 104"/>
                  <p:cNvSpPr>
                    <a:spLocks/>
                  </p:cNvSpPr>
                  <p:nvPr/>
                </p:nvSpPr>
                <p:spPr bwMode="hidden">
                  <a:xfrm rot="3745735">
                    <a:off x="2506" y="2530"/>
                    <a:ext cx="1649" cy="299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93641" name="Freeform 105"/>
                  <p:cNvSpPr>
                    <a:spLocks/>
                  </p:cNvSpPr>
                  <p:nvPr/>
                </p:nvSpPr>
                <p:spPr bwMode="hidden">
                  <a:xfrm rot="3745735">
                    <a:off x="3387" y="3603"/>
                    <a:ext cx="885" cy="469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</p:grpSp>
            <p:grpSp>
              <p:nvGrpSpPr>
                <p:cNvPr id="193548" name="Group 106"/>
                <p:cNvGrpSpPr>
                  <a:grpSpLocks/>
                </p:cNvGrpSpPr>
                <p:nvPr/>
              </p:nvGrpSpPr>
              <p:grpSpPr bwMode="auto">
                <a:xfrm>
                  <a:off x="4323" y="767"/>
                  <a:ext cx="243" cy="935"/>
                  <a:chOff x="3006" y="1983"/>
                  <a:chExt cx="619" cy="2386"/>
                </a:xfrm>
              </p:grpSpPr>
              <p:sp>
                <p:nvSpPr>
                  <p:cNvPr id="193643" name="Freeform 107"/>
                  <p:cNvSpPr>
                    <a:spLocks/>
                  </p:cNvSpPr>
                  <p:nvPr/>
                </p:nvSpPr>
                <p:spPr bwMode="hidden">
                  <a:xfrm rot="4286818">
                    <a:off x="2328" y="2650"/>
                    <a:ext cx="1600" cy="244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93644" name="Freeform 108"/>
                  <p:cNvSpPr>
                    <a:spLocks/>
                  </p:cNvSpPr>
                  <p:nvPr/>
                </p:nvSpPr>
                <p:spPr bwMode="hidden">
                  <a:xfrm rot="4286818">
                    <a:off x="3003" y="3736"/>
                    <a:ext cx="857" cy="386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</p:grpSp>
            <p:grpSp>
              <p:nvGrpSpPr>
                <p:cNvPr id="193549" name="Group 109"/>
                <p:cNvGrpSpPr>
                  <a:grpSpLocks/>
                </p:cNvGrpSpPr>
                <p:nvPr/>
              </p:nvGrpSpPr>
              <p:grpSpPr bwMode="auto">
                <a:xfrm>
                  <a:off x="4249" y="813"/>
                  <a:ext cx="159" cy="870"/>
                  <a:chOff x="2819" y="2101"/>
                  <a:chExt cx="405" cy="2219"/>
                </a:xfrm>
              </p:grpSpPr>
              <p:sp>
                <p:nvSpPr>
                  <p:cNvPr id="193646" name="Freeform 110"/>
                  <p:cNvSpPr>
                    <a:spLocks/>
                  </p:cNvSpPr>
                  <p:nvPr/>
                </p:nvSpPr>
                <p:spPr bwMode="hidden">
                  <a:xfrm rot="4898956">
                    <a:off x="2213" y="2706"/>
                    <a:ext cx="1460" cy="247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93647" name="Freeform 111"/>
                  <p:cNvSpPr>
                    <a:spLocks/>
                  </p:cNvSpPr>
                  <p:nvPr/>
                </p:nvSpPr>
                <p:spPr bwMode="hidden">
                  <a:xfrm rot="4898956">
                    <a:off x="2637" y="3721"/>
                    <a:ext cx="789" cy="386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</p:grpSp>
            <p:grpSp>
              <p:nvGrpSpPr>
                <p:cNvPr id="193552" name="Group 112"/>
                <p:cNvGrpSpPr>
                  <a:grpSpLocks/>
                </p:cNvGrpSpPr>
                <p:nvPr/>
              </p:nvGrpSpPr>
              <p:grpSpPr bwMode="auto">
                <a:xfrm>
                  <a:off x="4045" y="826"/>
                  <a:ext cx="167" cy="857"/>
                  <a:chOff x="2287" y="2135"/>
                  <a:chExt cx="426" cy="2185"/>
                </a:xfrm>
              </p:grpSpPr>
              <p:sp>
                <p:nvSpPr>
                  <p:cNvPr id="193649" name="Freeform 113"/>
                  <p:cNvSpPr>
                    <a:spLocks/>
                  </p:cNvSpPr>
                  <p:nvPr/>
                </p:nvSpPr>
                <p:spPr bwMode="hidden">
                  <a:xfrm rot="5755659">
                    <a:off x="1903" y="2758"/>
                    <a:ext cx="1432" cy="186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93650" name="Freeform 114"/>
                  <p:cNvSpPr>
                    <a:spLocks/>
                  </p:cNvSpPr>
                  <p:nvPr/>
                </p:nvSpPr>
                <p:spPr bwMode="hidden">
                  <a:xfrm rot="5755659">
                    <a:off x="2051" y="3778"/>
                    <a:ext cx="767" cy="294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</p:grpSp>
          </p:grpSp>
          <p:sp>
            <p:nvSpPr>
              <p:cNvPr id="193651" name="Freeform 115"/>
              <p:cNvSpPr>
                <a:spLocks/>
              </p:cNvSpPr>
              <p:nvPr/>
            </p:nvSpPr>
            <p:spPr bwMode="hidden">
              <a:xfrm flipH="1">
                <a:off x="3873" y="934"/>
                <a:ext cx="190" cy="580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40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93652" name="Arc 116"/>
              <p:cNvSpPr>
                <a:spLocks/>
              </p:cNvSpPr>
              <p:nvPr/>
            </p:nvSpPr>
            <p:spPr bwMode="hidden">
              <a:xfrm flipH="1">
                <a:off x="3527" y="725"/>
                <a:ext cx="832" cy="900"/>
              </a:xfrm>
              <a:custGeom>
                <a:avLst/>
                <a:gdLst>
                  <a:gd name="G0" fmla="+- 0 0 0"/>
                  <a:gd name="G1" fmla="+- 20897 0 0"/>
                  <a:gd name="G2" fmla="+- 21600 0 0"/>
                  <a:gd name="T0" fmla="*/ 5467 w 21600"/>
                  <a:gd name="T1" fmla="*/ 0 h 21602"/>
                  <a:gd name="T2" fmla="*/ 21589 w 21600"/>
                  <a:gd name="T3" fmla="*/ 21602 h 21602"/>
                  <a:gd name="T4" fmla="*/ 0 w 21600"/>
                  <a:gd name="T5" fmla="*/ 20897 h 21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40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93653" name="Arc 117"/>
              <p:cNvSpPr>
                <a:spLocks/>
              </p:cNvSpPr>
              <p:nvPr/>
            </p:nvSpPr>
            <p:spPr bwMode="hidden">
              <a:xfrm flipV="1">
                <a:off x="4278" y="179"/>
                <a:ext cx="1007" cy="802"/>
              </a:xfrm>
              <a:custGeom>
                <a:avLst/>
                <a:gdLst>
                  <a:gd name="G0" fmla="+- 17826 0 0"/>
                  <a:gd name="G1" fmla="+- 0 0 0"/>
                  <a:gd name="G2" fmla="+- 21600 0 0"/>
                  <a:gd name="T0" fmla="*/ 36729 w 36729"/>
                  <a:gd name="T1" fmla="*/ 10451 h 21600"/>
                  <a:gd name="T2" fmla="*/ 0 w 36729"/>
                  <a:gd name="T3" fmla="*/ 12197 h 21600"/>
                  <a:gd name="T4" fmla="*/ 17826 w 36729"/>
                  <a:gd name="T5" fmla="*/ 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  <a:lnTo>
                      <a:pt x="17826" y="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40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93654" name="Arc 118"/>
              <p:cNvSpPr>
                <a:spLocks/>
              </p:cNvSpPr>
              <p:nvPr/>
            </p:nvSpPr>
            <p:spPr bwMode="hidden">
              <a:xfrm flipH="1">
                <a:off x="3612" y="580"/>
                <a:ext cx="485" cy="933"/>
              </a:xfrm>
              <a:custGeom>
                <a:avLst/>
                <a:gdLst>
                  <a:gd name="G0" fmla="+- 7340 0 0"/>
                  <a:gd name="G1" fmla="+- 21600 0 0"/>
                  <a:gd name="G2" fmla="+- 21600 0 0"/>
                  <a:gd name="T0" fmla="*/ 0 w 28940"/>
                  <a:gd name="T1" fmla="*/ 1285 h 22305"/>
                  <a:gd name="T2" fmla="*/ 28929 w 28940"/>
                  <a:gd name="T3" fmla="*/ 22305 h 22305"/>
                  <a:gd name="T4" fmla="*/ 7340 w 28940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40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93655" name="Arc 119"/>
              <p:cNvSpPr>
                <a:spLocks/>
              </p:cNvSpPr>
              <p:nvPr/>
            </p:nvSpPr>
            <p:spPr bwMode="hidden">
              <a:xfrm flipH="1">
                <a:off x="3267" y="628"/>
                <a:ext cx="791" cy="928"/>
              </a:xfrm>
              <a:custGeom>
                <a:avLst/>
                <a:gdLst>
                  <a:gd name="G0" fmla="+- 8873 0 0"/>
                  <a:gd name="G1" fmla="+- 21600 0 0"/>
                  <a:gd name="G2" fmla="+- 21600 0 0"/>
                  <a:gd name="T0" fmla="*/ 0 w 30473"/>
                  <a:gd name="T1" fmla="*/ 1907 h 22305"/>
                  <a:gd name="T2" fmla="*/ 30462 w 30473"/>
                  <a:gd name="T3" fmla="*/ 22305 h 22305"/>
                  <a:gd name="T4" fmla="*/ 8873 w 30473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40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93656" name="Arc 120"/>
              <p:cNvSpPr>
                <a:spLocks/>
              </p:cNvSpPr>
              <p:nvPr/>
            </p:nvSpPr>
            <p:spPr bwMode="hidden">
              <a:xfrm flipH="1">
                <a:off x="3197" y="458"/>
                <a:ext cx="932" cy="933"/>
              </a:xfrm>
              <a:custGeom>
                <a:avLst/>
                <a:gdLst>
                  <a:gd name="G0" fmla="+- 12855 0 0"/>
                  <a:gd name="G1" fmla="+- 21600 0 0"/>
                  <a:gd name="G2" fmla="+- 21600 0 0"/>
                  <a:gd name="T0" fmla="*/ 0 w 34455"/>
                  <a:gd name="T1" fmla="*/ 4241 h 22305"/>
                  <a:gd name="T2" fmla="*/ 34444 w 34455"/>
                  <a:gd name="T3" fmla="*/ 22305 h 22305"/>
                  <a:gd name="T4" fmla="*/ 12855 w 34455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40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93657" name="Arc 121"/>
              <p:cNvSpPr>
                <a:spLocks/>
              </p:cNvSpPr>
              <p:nvPr/>
            </p:nvSpPr>
            <p:spPr bwMode="hidden">
              <a:xfrm>
                <a:off x="4229" y="589"/>
                <a:ext cx="149" cy="933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4812"/>
                  <a:gd name="T1" fmla="*/ 4512 h 22305"/>
                  <a:gd name="T2" fmla="*/ 34801 w 34812"/>
                  <a:gd name="T3" fmla="*/ 22305 h 22305"/>
                  <a:gd name="T4" fmla="*/ 13212 w 34812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40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93658" name="Arc 122"/>
              <p:cNvSpPr>
                <a:spLocks/>
              </p:cNvSpPr>
              <p:nvPr/>
            </p:nvSpPr>
            <p:spPr bwMode="hidden">
              <a:xfrm>
                <a:off x="4269" y="585"/>
                <a:ext cx="393" cy="933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4812"/>
                  <a:gd name="T1" fmla="*/ 4512 h 22305"/>
                  <a:gd name="T2" fmla="*/ 34801 w 34812"/>
                  <a:gd name="T3" fmla="*/ 22305 h 22305"/>
                  <a:gd name="T4" fmla="*/ 13212 w 34812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40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93659" name="Arc 123"/>
              <p:cNvSpPr>
                <a:spLocks/>
              </p:cNvSpPr>
              <p:nvPr/>
            </p:nvSpPr>
            <p:spPr bwMode="hidden">
              <a:xfrm>
                <a:off x="4302" y="463"/>
                <a:ext cx="558" cy="933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4812"/>
                  <a:gd name="T1" fmla="*/ 4512 h 22305"/>
                  <a:gd name="T2" fmla="*/ 34801 w 34812"/>
                  <a:gd name="T3" fmla="*/ 22305 h 22305"/>
                  <a:gd name="T4" fmla="*/ 13212 w 34812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40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93660" name="Freeform 124"/>
              <p:cNvSpPr>
                <a:spLocks/>
              </p:cNvSpPr>
              <p:nvPr/>
            </p:nvSpPr>
            <p:spPr bwMode="hidden">
              <a:xfrm>
                <a:off x="4410" y="1033"/>
                <a:ext cx="188" cy="580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40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93661" name="Freeform 125"/>
              <p:cNvSpPr>
                <a:spLocks/>
              </p:cNvSpPr>
              <p:nvPr/>
            </p:nvSpPr>
            <p:spPr bwMode="hidden">
              <a:xfrm rot="19660755" flipV="1">
                <a:off x="4114" y="843"/>
                <a:ext cx="171" cy="326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40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93662" name="Arc 126"/>
              <p:cNvSpPr>
                <a:spLocks/>
              </p:cNvSpPr>
              <p:nvPr/>
            </p:nvSpPr>
            <p:spPr bwMode="hidden">
              <a:xfrm flipH="1">
                <a:off x="3144" y="319"/>
                <a:ext cx="996" cy="933"/>
              </a:xfrm>
              <a:custGeom>
                <a:avLst/>
                <a:gdLst>
                  <a:gd name="G0" fmla="+- 15230 0 0"/>
                  <a:gd name="G1" fmla="+- 21600 0 0"/>
                  <a:gd name="G2" fmla="+- 21600 0 0"/>
                  <a:gd name="T0" fmla="*/ 0 w 36830"/>
                  <a:gd name="T1" fmla="*/ 6283 h 22305"/>
                  <a:gd name="T2" fmla="*/ 36819 w 36830"/>
                  <a:gd name="T3" fmla="*/ 22305 h 22305"/>
                  <a:gd name="T4" fmla="*/ 15230 w 36830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40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93663" name="Arc 127"/>
              <p:cNvSpPr>
                <a:spLocks/>
              </p:cNvSpPr>
              <p:nvPr/>
            </p:nvSpPr>
            <p:spPr bwMode="hidden">
              <a:xfrm flipH="1">
                <a:off x="3426" y="122"/>
                <a:ext cx="724" cy="900"/>
              </a:xfrm>
              <a:custGeom>
                <a:avLst/>
                <a:gdLst>
                  <a:gd name="G0" fmla="+- 18231 0 0"/>
                  <a:gd name="G1" fmla="+- 21600 0 0"/>
                  <a:gd name="G2" fmla="+- 21600 0 0"/>
                  <a:gd name="T0" fmla="*/ 0 w 31881"/>
                  <a:gd name="T1" fmla="*/ 10016 h 21600"/>
                  <a:gd name="T2" fmla="*/ 31881 w 31881"/>
                  <a:gd name="T3" fmla="*/ 4860 h 21600"/>
                  <a:gd name="T4" fmla="*/ 18231 w 31881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40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93664" name="Arc 128"/>
              <p:cNvSpPr>
                <a:spLocks/>
              </p:cNvSpPr>
              <p:nvPr/>
            </p:nvSpPr>
            <p:spPr bwMode="hidden">
              <a:xfrm>
                <a:off x="4199" y="502"/>
                <a:ext cx="297" cy="901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1146"/>
                  <a:gd name="T1" fmla="*/ 4512 h 21600"/>
                  <a:gd name="T2" fmla="*/ 31146 w 31146"/>
                  <a:gd name="T3" fmla="*/ 9561 h 21600"/>
                  <a:gd name="T4" fmla="*/ 13212 w 31146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40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93665" name="Freeform 129"/>
              <p:cNvSpPr>
                <a:spLocks/>
              </p:cNvSpPr>
              <p:nvPr/>
            </p:nvSpPr>
            <p:spPr bwMode="hidden">
              <a:xfrm flipH="1">
                <a:off x="3307" y="981"/>
                <a:ext cx="426" cy="598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40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93666" name="Freeform 130"/>
              <p:cNvSpPr>
                <a:spLocks/>
              </p:cNvSpPr>
              <p:nvPr/>
            </p:nvSpPr>
            <p:spPr bwMode="hidden">
              <a:xfrm flipH="1">
                <a:off x="3507" y="350"/>
                <a:ext cx="273" cy="597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40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93667" name="Freeform 131"/>
              <p:cNvSpPr>
                <a:spLocks/>
              </p:cNvSpPr>
              <p:nvPr/>
            </p:nvSpPr>
            <p:spPr bwMode="hidden">
              <a:xfrm flipH="1">
                <a:off x="3821" y="172"/>
                <a:ext cx="164" cy="597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40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93668" name="Freeform 132"/>
              <p:cNvSpPr>
                <a:spLocks/>
              </p:cNvSpPr>
              <p:nvPr/>
            </p:nvSpPr>
            <p:spPr bwMode="hidden">
              <a:xfrm>
                <a:off x="4841" y="894"/>
                <a:ext cx="395" cy="628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40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93669" name="Freeform 133"/>
              <p:cNvSpPr>
                <a:spLocks/>
              </p:cNvSpPr>
              <p:nvPr/>
            </p:nvSpPr>
            <p:spPr bwMode="hidden">
              <a:xfrm>
                <a:off x="4636" y="576"/>
                <a:ext cx="594" cy="417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40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93670" name="Freeform 134"/>
              <p:cNvSpPr>
                <a:spLocks/>
              </p:cNvSpPr>
              <p:nvPr/>
            </p:nvSpPr>
            <p:spPr bwMode="hidden">
              <a:xfrm>
                <a:off x="4658" y="132"/>
                <a:ext cx="260" cy="559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40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93671" name="Freeform 135"/>
              <p:cNvSpPr>
                <a:spLocks/>
              </p:cNvSpPr>
              <p:nvPr/>
            </p:nvSpPr>
            <p:spPr bwMode="hidden">
              <a:xfrm rot="20253369">
                <a:off x="4401" y="599"/>
                <a:ext cx="175" cy="329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40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93672" name="Freeform 136"/>
              <p:cNvSpPr>
                <a:spLocks/>
              </p:cNvSpPr>
              <p:nvPr/>
            </p:nvSpPr>
            <p:spPr bwMode="hidden">
              <a:xfrm rot="1346631" flipH="1">
                <a:off x="3783" y="589"/>
                <a:ext cx="172" cy="330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40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</p:grpSp>
      </p:grpSp>
      <p:sp>
        <p:nvSpPr>
          <p:cNvPr id="3075" name="Rectangle 13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1625"/>
            <a:ext cx="7772400" cy="146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076" name="Rectangle 1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93675" name="Rectangle 13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CC00"/>
              </a:solidFill>
            </a:endParaRPr>
          </a:p>
        </p:txBody>
      </p:sp>
      <p:sp>
        <p:nvSpPr>
          <p:cNvPr id="193676" name="Rectangle 14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CC00"/>
              </a:solidFill>
            </a:endParaRPr>
          </a:p>
        </p:txBody>
      </p:sp>
      <p:sp>
        <p:nvSpPr>
          <p:cNvPr id="193677" name="Rectangle 14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2DF5B24-7092-4382-AFFD-57B0E7852003}" type="slidenum">
              <a:rPr lang="ru-RU">
                <a:solidFill>
                  <a:srgbClr val="FFCC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FF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202121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40" r:id="rId1"/>
    <p:sldLayoutId id="2147484041" r:id="rId2"/>
    <p:sldLayoutId id="2147484042" r:id="rId3"/>
    <p:sldLayoutId id="2147484043" r:id="rId4"/>
    <p:sldLayoutId id="2147484044" r:id="rId5"/>
    <p:sldLayoutId id="2147484045" r:id="rId6"/>
    <p:sldLayoutId id="2147484046" r:id="rId7"/>
    <p:sldLayoutId id="2147484047" r:id="rId8"/>
    <p:sldLayoutId id="2147484048" r:id="rId9"/>
    <p:sldLayoutId id="2147484049" r:id="rId10"/>
    <p:sldLayoutId id="2147484050" r:id="rId11"/>
  </p:sldLayoutIdLst>
  <p:transition>
    <p:sndAc>
      <p:endSnd/>
    </p:sndAc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imes New Roman" pitchFamily="18" charset="0"/>
        <a:buChar char="−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5BC0CFD-8DA1-4E4C-9F1B-21CCEBFA44E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1F84FA9-5717-4431-BC2B-6FB75B58DB7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6807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2" r:id="rId1"/>
    <p:sldLayoutId id="2147484053" r:id="rId2"/>
    <p:sldLayoutId id="2147484054" r:id="rId3"/>
    <p:sldLayoutId id="2147484055" r:id="rId4"/>
    <p:sldLayoutId id="2147484056" r:id="rId5"/>
    <p:sldLayoutId id="2147484057" r:id="rId6"/>
    <p:sldLayoutId id="2147484058" r:id="rId7"/>
    <p:sldLayoutId id="2147484059" r:id="rId8"/>
    <p:sldLayoutId id="2147484060" r:id="rId9"/>
    <p:sldLayoutId id="2147484061" r:id="rId10"/>
    <p:sldLayoutId id="2147484062" r:id="rId11"/>
  </p:sldLayoutIdLst>
  <p:transition>
    <p:sndAc>
      <p:endSnd/>
    </p:sndAc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FF33"/>
            </a:gs>
            <a:gs pos="50000">
              <a:srgbClr val="FFFF66"/>
            </a:gs>
            <a:gs pos="100000">
              <a:srgbClr val="66FF3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7938" y="0"/>
            <a:ext cx="2833688" cy="6856413"/>
            <a:chOff x="-5" y="0"/>
            <a:chExt cx="1785" cy="4319"/>
          </a:xfrm>
        </p:grpSpPr>
        <p:sp>
          <p:nvSpPr>
            <p:cNvPr id="123907" name="Freeform 3"/>
            <p:cNvSpPr>
              <a:spLocks/>
            </p:cNvSpPr>
            <p:nvPr/>
          </p:nvSpPr>
          <p:spPr bwMode="ltGray">
            <a:xfrm>
              <a:off x="-5" y="3262"/>
              <a:ext cx="472" cy="802"/>
            </a:xfrm>
            <a:custGeom>
              <a:avLst/>
              <a:gdLst/>
              <a:ahLst/>
              <a:cxnLst>
                <a:cxn ang="0">
                  <a:pos x="5" y="32"/>
                </a:cxn>
                <a:cxn ang="0">
                  <a:pos x="189" y="26"/>
                </a:cxn>
                <a:cxn ang="0">
                  <a:pos x="309" y="66"/>
                </a:cxn>
                <a:cxn ang="0">
                  <a:pos x="357" y="98"/>
                </a:cxn>
                <a:cxn ang="0">
                  <a:pos x="413" y="162"/>
                </a:cxn>
                <a:cxn ang="0">
                  <a:pos x="437" y="250"/>
                </a:cxn>
                <a:cxn ang="0">
                  <a:pos x="397" y="530"/>
                </a:cxn>
                <a:cxn ang="0">
                  <a:pos x="341" y="634"/>
                </a:cxn>
                <a:cxn ang="0">
                  <a:pos x="173" y="714"/>
                </a:cxn>
                <a:cxn ang="0">
                  <a:pos x="77" y="730"/>
                </a:cxn>
                <a:cxn ang="0">
                  <a:pos x="69" y="802"/>
                </a:cxn>
                <a:cxn ang="0">
                  <a:pos x="7" y="788"/>
                </a:cxn>
                <a:cxn ang="0">
                  <a:pos x="5" y="751"/>
                </a:cxn>
                <a:cxn ang="0">
                  <a:pos x="37" y="722"/>
                </a:cxn>
                <a:cxn ang="0">
                  <a:pos x="5" y="670"/>
                </a:cxn>
                <a:cxn ang="0">
                  <a:pos x="5" y="32"/>
                </a:cxn>
              </a:cxnLst>
              <a:rect l="0" t="0" r="r" b="b"/>
              <a:pathLst>
                <a:path w="472" h="802">
                  <a:moveTo>
                    <a:pt x="5" y="32"/>
                  </a:moveTo>
                  <a:cubicBezTo>
                    <a:pt x="101" y="0"/>
                    <a:pt x="20" y="17"/>
                    <a:pt x="189" y="26"/>
                  </a:cubicBezTo>
                  <a:cubicBezTo>
                    <a:pt x="221" y="37"/>
                    <a:pt x="280" y="47"/>
                    <a:pt x="309" y="66"/>
                  </a:cubicBezTo>
                  <a:cubicBezTo>
                    <a:pt x="325" y="77"/>
                    <a:pt x="357" y="98"/>
                    <a:pt x="357" y="98"/>
                  </a:cubicBezTo>
                  <a:cubicBezTo>
                    <a:pt x="394" y="154"/>
                    <a:pt x="373" y="135"/>
                    <a:pt x="413" y="162"/>
                  </a:cubicBezTo>
                  <a:cubicBezTo>
                    <a:pt x="433" y="223"/>
                    <a:pt x="426" y="193"/>
                    <a:pt x="437" y="250"/>
                  </a:cubicBezTo>
                  <a:cubicBezTo>
                    <a:pt x="433" y="370"/>
                    <a:pt x="472" y="455"/>
                    <a:pt x="397" y="530"/>
                  </a:cubicBezTo>
                  <a:cubicBezTo>
                    <a:pt x="385" y="567"/>
                    <a:pt x="368" y="607"/>
                    <a:pt x="341" y="634"/>
                  </a:cubicBezTo>
                  <a:cubicBezTo>
                    <a:pt x="319" y="701"/>
                    <a:pt x="233" y="707"/>
                    <a:pt x="173" y="714"/>
                  </a:cubicBezTo>
                  <a:cubicBezTo>
                    <a:pt x="142" y="724"/>
                    <a:pt x="100" y="707"/>
                    <a:pt x="77" y="730"/>
                  </a:cubicBezTo>
                  <a:cubicBezTo>
                    <a:pt x="60" y="747"/>
                    <a:pt x="72" y="778"/>
                    <a:pt x="69" y="802"/>
                  </a:cubicBezTo>
                  <a:cubicBezTo>
                    <a:pt x="53" y="799"/>
                    <a:pt x="23" y="792"/>
                    <a:pt x="7" y="788"/>
                  </a:cubicBezTo>
                  <a:cubicBezTo>
                    <a:pt x="5" y="788"/>
                    <a:pt x="0" y="762"/>
                    <a:pt x="5" y="751"/>
                  </a:cubicBezTo>
                  <a:cubicBezTo>
                    <a:pt x="10" y="740"/>
                    <a:pt x="37" y="735"/>
                    <a:pt x="37" y="722"/>
                  </a:cubicBezTo>
                  <a:cubicBezTo>
                    <a:pt x="26" y="682"/>
                    <a:pt x="22" y="685"/>
                    <a:pt x="5" y="670"/>
                  </a:cubicBezTo>
                  <a:cubicBezTo>
                    <a:pt x="5" y="541"/>
                    <a:pt x="5" y="233"/>
                    <a:pt x="5" y="32"/>
                  </a:cubicBezTo>
                  <a:close/>
                </a:path>
              </a:pathLst>
            </a:custGeom>
            <a:solidFill>
              <a:schemeClr val="folHlink">
                <a:alpha val="50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006699"/>
                </a:solidFill>
              </a:endParaRPr>
            </a:p>
          </p:txBody>
        </p:sp>
        <p:grpSp>
          <p:nvGrpSpPr>
            <p:cNvPr id="3" name="Group 4"/>
            <p:cNvGrpSpPr>
              <a:grpSpLocks/>
            </p:cNvGrpSpPr>
            <p:nvPr/>
          </p:nvGrpSpPr>
          <p:grpSpPr bwMode="auto">
            <a:xfrm rot="14964908" flipH="1">
              <a:off x="104" y="2441"/>
              <a:ext cx="452" cy="444"/>
              <a:chOff x="1727" y="866"/>
              <a:chExt cx="129" cy="157"/>
            </a:xfrm>
          </p:grpSpPr>
          <p:sp>
            <p:nvSpPr>
              <p:cNvPr id="123909" name="Freeform 5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006699"/>
                  </a:solidFill>
                </a:endParaRPr>
              </a:p>
            </p:txBody>
          </p:sp>
          <p:sp>
            <p:nvSpPr>
              <p:cNvPr id="123910" name="Freeform 6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006699"/>
                  </a:solidFill>
                </a:endParaRPr>
              </a:p>
            </p:txBody>
          </p:sp>
          <p:sp>
            <p:nvSpPr>
              <p:cNvPr id="123911" name="Freeform 7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006699"/>
                  </a:solidFill>
                </a:endParaRPr>
              </a:p>
            </p:txBody>
          </p:sp>
        </p:grpSp>
        <p:sp>
          <p:nvSpPr>
            <p:cNvPr id="123912" name="Freeform 8"/>
            <p:cNvSpPr>
              <a:spLocks/>
            </p:cNvSpPr>
            <p:nvPr/>
          </p:nvSpPr>
          <p:spPr bwMode="ltGray">
            <a:xfrm>
              <a:off x="90" y="1736"/>
              <a:ext cx="710" cy="768"/>
            </a:xfrm>
            <a:custGeom>
              <a:avLst/>
              <a:gdLst/>
              <a:ahLst/>
              <a:cxnLst>
                <a:cxn ang="0">
                  <a:pos x="14" y="416"/>
                </a:cxn>
                <a:cxn ang="0">
                  <a:pos x="14" y="272"/>
                </a:cxn>
                <a:cxn ang="0">
                  <a:pos x="102" y="144"/>
                </a:cxn>
                <a:cxn ang="0">
                  <a:pos x="150" y="96"/>
                </a:cxn>
                <a:cxn ang="0">
                  <a:pos x="198" y="64"/>
                </a:cxn>
                <a:cxn ang="0">
                  <a:pos x="350" y="0"/>
                </a:cxn>
                <a:cxn ang="0">
                  <a:pos x="534" y="8"/>
                </a:cxn>
                <a:cxn ang="0">
                  <a:pos x="662" y="96"/>
                </a:cxn>
                <a:cxn ang="0">
                  <a:pos x="710" y="200"/>
                </a:cxn>
                <a:cxn ang="0">
                  <a:pos x="702" y="400"/>
                </a:cxn>
                <a:cxn ang="0">
                  <a:pos x="678" y="448"/>
                </a:cxn>
                <a:cxn ang="0">
                  <a:pos x="550" y="632"/>
                </a:cxn>
                <a:cxn ang="0">
                  <a:pos x="518" y="656"/>
                </a:cxn>
                <a:cxn ang="0">
                  <a:pos x="470" y="664"/>
                </a:cxn>
                <a:cxn ang="0">
                  <a:pos x="518" y="680"/>
                </a:cxn>
                <a:cxn ang="0">
                  <a:pos x="566" y="696"/>
                </a:cxn>
                <a:cxn ang="0">
                  <a:pos x="574" y="720"/>
                </a:cxn>
                <a:cxn ang="0">
                  <a:pos x="526" y="736"/>
                </a:cxn>
                <a:cxn ang="0">
                  <a:pos x="502" y="752"/>
                </a:cxn>
                <a:cxn ang="0">
                  <a:pos x="454" y="768"/>
                </a:cxn>
                <a:cxn ang="0">
                  <a:pos x="438" y="712"/>
                </a:cxn>
                <a:cxn ang="0">
                  <a:pos x="246" y="688"/>
                </a:cxn>
                <a:cxn ang="0">
                  <a:pos x="134" y="648"/>
                </a:cxn>
                <a:cxn ang="0">
                  <a:pos x="110" y="624"/>
                </a:cxn>
                <a:cxn ang="0">
                  <a:pos x="78" y="576"/>
                </a:cxn>
                <a:cxn ang="0">
                  <a:pos x="54" y="464"/>
                </a:cxn>
                <a:cxn ang="0">
                  <a:pos x="30" y="408"/>
                </a:cxn>
                <a:cxn ang="0">
                  <a:pos x="22" y="384"/>
                </a:cxn>
                <a:cxn ang="0">
                  <a:pos x="14" y="416"/>
                </a:cxn>
              </a:cxnLst>
              <a:rect l="0" t="0" r="r" b="b"/>
              <a:pathLst>
                <a:path w="710" h="768">
                  <a:moveTo>
                    <a:pt x="14" y="416"/>
                  </a:moveTo>
                  <a:cubicBezTo>
                    <a:pt x="6" y="353"/>
                    <a:pt x="0" y="339"/>
                    <a:pt x="14" y="272"/>
                  </a:cubicBezTo>
                  <a:cubicBezTo>
                    <a:pt x="24" y="227"/>
                    <a:pt x="72" y="178"/>
                    <a:pt x="102" y="144"/>
                  </a:cubicBezTo>
                  <a:cubicBezTo>
                    <a:pt x="117" y="127"/>
                    <a:pt x="134" y="112"/>
                    <a:pt x="150" y="96"/>
                  </a:cubicBezTo>
                  <a:cubicBezTo>
                    <a:pt x="164" y="82"/>
                    <a:pt x="198" y="64"/>
                    <a:pt x="198" y="64"/>
                  </a:cubicBezTo>
                  <a:cubicBezTo>
                    <a:pt x="231" y="14"/>
                    <a:pt x="294" y="7"/>
                    <a:pt x="350" y="0"/>
                  </a:cubicBezTo>
                  <a:cubicBezTo>
                    <a:pt x="411" y="3"/>
                    <a:pt x="473" y="1"/>
                    <a:pt x="534" y="8"/>
                  </a:cubicBezTo>
                  <a:cubicBezTo>
                    <a:pt x="582" y="13"/>
                    <a:pt x="624" y="71"/>
                    <a:pt x="662" y="96"/>
                  </a:cubicBezTo>
                  <a:cubicBezTo>
                    <a:pt x="691" y="140"/>
                    <a:pt x="698" y="151"/>
                    <a:pt x="710" y="200"/>
                  </a:cubicBezTo>
                  <a:cubicBezTo>
                    <a:pt x="707" y="267"/>
                    <a:pt x="707" y="333"/>
                    <a:pt x="702" y="400"/>
                  </a:cubicBezTo>
                  <a:cubicBezTo>
                    <a:pt x="700" y="423"/>
                    <a:pt x="688" y="428"/>
                    <a:pt x="678" y="448"/>
                  </a:cubicBezTo>
                  <a:cubicBezTo>
                    <a:pt x="646" y="512"/>
                    <a:pt x="626" y="607"/>
                    <a:pt x="550" y="632"/>
                  </a:cubicBezTo>
                  <a:cubicBezTo>
                    <a:pt x="539" y="640"/>
                    <a:pt x="530" y="651"/>
                    <a:pt x="518" y="656"/>
                  </a:cubicBezTo>
                  <a:cubicBezTo>
                    <a:pt x="503" y="662"/>
                    <a:pt x="470" y="648"/>
                    <a:pt x="470" y="664"/>
                  </a:cubicBezTo>
                  <a:cubicBezTo>
                    <a:pt x="470" y="681"/>
                    <a:pt x="502" y="675"/>
                    <a:pt x="518" y="680"/>
                  </a:cubicBezTo>
                  <a:cubicBezTo>
                    <a:pt x="534" y="685"/>
                    <a:pt x="566" y="696"/>
                    <a:pt x="566" y="696"/>
                  </a:cubicBezTo>
                  <a:cubicBezTo>
                    <a:pt x="569" y="704"/>
                    <a:pt x="580" y="714"/>
                    <a:pt x="574" y="720"/>
                  </a:cubicBezTo>
                  <a:cubicBezTo>
                    <a:pt x="562" y="732"/>
                    <a:pt x="542" y="731"/>
                    <a:pt x="526" y="736"/>
                  </a:cubicBezTo>
                  <a:cubicBezTo>
                    <a:pt x="517" y="739"/>
                    <a:pt x="511" y="748"/>
                    <a:pt x="502" y="752"/>
                  </a:cubicBezTo>
                  <a:cubicBezTo>
                    <a:pt x="487" y="759"/>
                    <a:pt x="454" y="768"/>
                    <a:pt x="454" y="768"/>
                  </a:cubicBezTo>
                  <a:cubicBezTo>
                    <a:pt x="448" y="750"/>
                    <a:pt x="453" y="725"/>
                    <a:pt x="438" y="712"/>
                  </a:cubicBezTo>
                  <a:cubicBezTo>
                    <a:pt x="407" y="685"/>
                    <a:pt x="256" y="689"/>
                    <a:pt x="246" y="688"/>
                  </a:cubicBezTo>
                  <a:cubicBezTo>
                    <a:pt x="207" y="680"/>
                    <a:pt x="166" y="674"/>
                    <a:pt x="134" y="648"/>
                  </a:cubicBezTo>
                  <a:cubicBezTo>
                    <a:pt x="125" y="641"/>
                    <a:pt x="117" y="633"/>
                    <a:pt x="110" y="624"/>
                  </a:cubicBezTo>
                  <a:cubicBezTo>
                    <a:pt x="98" y="609"/>
                    <a:pt x="78" y="576"/>
                    <a:pt x="78" y="576"/>
                  </a:cubicBezTo>
                  <a:cubicBezTo>
                    <a:pt x="66" y="506"/>
                    <a:pt x="74" y="544"/>
                    <a:pt x="54" y="464"/>
                  </a:cubicBezTo>
                  <a:cubicBezTo>
                    <a:pt x="37" y="397"/>
                    <a:pt x="58" y="463"/>
                    <a:pt x="30" y="408"/>
                  </a:cubicBezTo>
                  <a:cubicBezTo>
                    <a:pt x="26" y="400"/>
                    <a:pt x="30" y="380"/>
                    <a:pt x="22" y="384"/>
                  </a:cubicBezTo>
                  <a:cubicBezTo>
                    <a:pt x="12" y="389"/>
                    <a:pt x="17" y="405"/>
                    <a:pt x="14" y="416"/>
                  </a:cubicBezTo>
                  <a:close/>
                </a:path>
              </a:pathLst>
            </a:custGeom>
            <a:solidFill>
              <a:schemeClr val="accent2">
                <a:alpha val="50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006699"/>
                </a:solidFill>
              </a:endParaRPr>
            </a:p>
          </p:txBody>
        </p:sp>
        <p:grpSp>
          <p:nvGrpSpPr>
            <p:cNvPr id="4" name="Group 9"/>
            <p:cNvGrpSpPr>
              <a:grpSpLocks/>
            </p:cNvGrpSpPr>
            <p:nvPr/>
          </p:nvGrpSpPr>
          <p:grpSpPr bwMode="auto">
            <a:xfrm rot="416244">
              <a:off x="9" y="1746"/>
              <a:ext cx="1771" cy="1741"/>
              <a:chOff x="41" y="2787"/>
              <a:chExt cx="902" cy="833"/>
            </a:xfrm>
          </p:grpSpPr>
          <p:sp>
            <p:nvSpPr>
              <p:cNvPr id="123914" name="Freeform 10"/>
              <p:cNvSpPr>
                <a:spLocks/>
              </p:cNvSpPr>
              <p:nvPr userDrawn="1"/>
            </p:nvSpPr>
            <p:spPr bwMode="ltGray">
              <a:xfrm rot="373331" flipH="1">
                <a:off x="125" y="2787"/>
                <a:ext cx="313" cy="303"/>
              </a:xfrm>
              <a:custGeom>
                <a:avLst/>
                <a:gdLst/>
                <a:ahLst/>
                <a:cxnLst>
                  <a:cxn ang="0">
                    <a:pos x="46" y="210"/>
                  </a:cxn>
                  <a:cxn ang="0">
                    <a:pos x="37" y="198"/>
                  </a:cxn>
                  <a:cxn ang="0">
                    <a:pos x="26" y="181"/>
                  </a:cxn>
                  <a:cxn ang="0">
                    <a:pos x="15" y="159"/>
                  </a:cxn>
                  <a:cxn ang="0">
                    <a:pos x="5" y="135"/>
                  </a:cxn>
                  <a:cxn ang="0">
                    <a:pos x="0" y="109"/>
                  </a:cxn>
                  <a:cxn ang="0">
                    <a:pos x="1" y="82"/>
                  </a:cxn>
                  <a:cxn ang="0">
                    <a:pos x="9" y="57"/>
                  </a:cxn>
                  <a:cxn ang="0">
                    <a:pos x="27" y="35"/>
                  </a:cxn>
                  <a:cxn ang="0">
                    <a:pos x="45" y="22"/>
                  </a:cxn>
                  <a:cxn ang="0">
                    <a:pos x="60" y="12"/>
                  </a:cxn>
                  <a:cxn ang="0">
                    <a:pos x="72" y="7"/>
                  </a:cxn>
                  <a:cxn ang="0">
                    <a:pos x="81" y="5"/>
                  </a:cxn>
                  <a:cxn ang="0">
                    <a:pos x="88" y="5"/>
                  </a:cxn>
                  <a:cxn ang="0">
                    <a:pos x="104" y="0"/>
                  </a:cxn>
                  <a:cxn ang="0">
                    <a:pos x="148" y="8"/>
                  </a:cxn>
                  <a:cxn ang="0">
                    <a:pos x="160" y="12"/>
                  </a:cxn>
                  <a:cxn ang="0">
                    <a:pos x="172" y="15"/>
                  </a:cxn>
                  <a:cxn ang="0">
                    <a:pos x="182" y="19"/>
                  </a:cxn>
                  <a:cxn ang="0">
                    <a:pos x="190" y="23"/>
                  </a:cxn>
                  <a:cxn ang="0">
                    <a:pos x="198" y="27"/>
                  </a:cxn>
                  <a:cxn ang="0">
                    <a:pos x="205" y="32"/>
                  </a:cxn>
                  <a:cxn ang="0">
                    <a:pos x="211" y="38"/>
                  </a:cxn>
                  <a:cxn ang="0">
                    <a:pos x="217" y="45"/>
                  </a:cxn>
                  <a:cxn ang="0">
                    <a:pos x="205" y="40"/>
                  </a:cxn>
                  <a:cxn ang="0">
                    <a:pos x="194" y="36"/>
                  </a:cxn>
                  <a:cxn ang="0">
                    <a:pos x="183" y="33"/>
                  </a:cxn>
                  <a:cxn ang="0">
                    <a:pos x="172" y="30"/>
                  </a:cxn>
                  <a:cxn ang="0">
                    <a:pos x="163" y="27"/>
                  </a:cxn>
                  <a:cxn ang="0">
                    <a:pos x="153" y="26"/>
                  </a:cxn>
                  <a:cxn ang="0">
                    <a:pos x="143" y="24"/>
                  </a:cxn>
                  <a:cxn ang="0">
                    <a:pos x="134" y="24"/>
                  </a:cxn>
                  <a:cxn ang="0">
                    <a:pos x="125" y="24"/>
                  </a:cxn>
                  <a:cxn ang="0">
                    <a:pos x="116" y="25"/>
                  </a:cxn>
                  <a:cxn ang="0">
                    <a:pos x="107" y="27"/>
                  </a:cxn>
                  <a:cxn ang="0">
                    <a:pos x="99" y="29"/>
                  </a:cxn>
                  <a:cxn ang="0">
                    <a:pos x="91" y="33"/>
                  </a:cxn>
                  <a:cxn ang="0">
                    <a:pos x="82" y="36"/>
                  </a:cxn>
                  <a:cxn ang="0">
                    <a:pos x="74" y="41"/>
                  </a:cxn>
                  <a:cxn ang="0">
                    <a:pos x="66" y="46"/>
                  </a:cxn>
                  <a:cxn ang="0">
                    <a:pos x="52" y="61"/>
                  </a:cxn>
                  <a:cxn ang="0">
                    <a:pos x="42" y="80"/>
                  </a:cxn>
                  <a:cxn ang="0">
                    <a:pos x="37" y="103"/>
                  </a:cxn>
                  <a:cxn ang="0">
                    <a:pos x="35" y="126"/>
                  </a:cxn>
                  <a:cxn ang="0">
                    <a:pos x="35" y="151"/>
                  </a:cxn>
                  <a:cxn ang="0">
                    <a:pos x="38" y="174"/>
                  </a:cxn>
                  <a:cxn ang="0">
                    <a:pos x="41" y="194"/>
                  </a:cxn>
                  <a:cxn ang="0">
                    <a:pos x="46" y="210"/>
                  </a:cxn>
                </a:cxnLst>
                <a:rect l="0" t="0" r="r" b="b"/>
                <a:pathLst>
                  <a:path w="217" h="210">
                    <a:moveTo>
                      <a:pt x="46" y="210"/>
                    </a:moveTo>
                    <a:lnTo>
                      <a:pt x="37" y="198"/>
                    </a:lnTo>
                    <a:lnTo>
                      <a:pt x="26" y="181"/>
                    </a:lnTo>
                    <a:lnTo>
                      <a:pt x="15" y="159"/>
                    </a:lnTo>
                    <a:lnTo>
                      <a:pt x="5" y="135"/>
                    </a:lnTo>
                    <a:lnTo>
                      <a:pt x="0" y="109"/>
                    </a:lnTo>
                    <a:lnTo>
                      <a:pt x="1" y="82"/>
                    </a:lnTo>
                    <a:lnTo>
                      <a:pt x="9" y="57"/>
                    </a:lnTo>
                    <a:lnTo>
                      <a:pt x="27" y="35"/>
                    </a:lnTo>
                    <a:lnTo>
                      <a:pt x="45" y="22"/>
                    </a:lnTo>
                    <a:lnTo>
                      <a:pt x="60" y="12"/>
                    </a:lnTo>
                    <a:lnTo>
                      <a:pt x="72" y="7"/>
                    </a:lnTo>
                    <a:lnTo>
                      <a:pt x="81" y="5"/>
                    </a:lnTo>
                    <a:lnTo>
                      <a:pt x="88" y="5"/>
                    </a:lnTo>
                    <a:lnTo>
                      <a:pt x="104" y="0"/>
                    </a:lnTo>
                    <a:lnTo>
                      <a:pt x="148" y="8"/>
                    </a:lnTo>
                    <a:lnTo>
                      <a:pt x="160" y="12"/>
                    </a:lnTo>
                    <a:lnTo>
                      <a:pt x="172" y="15"/>
                    </a:lnTo>
                    <a:lnTo>
                      <a:pt x="182" y="19"/>
                    </a:lnTo>
                    <a:lnTo>
                      <a:pt x="190" y="23"/>
                    </a:lnTo>
                    <a:lnTo>
                      <a:pt x="198" y="27"/>
                    </a:lnTo>
                    <a:lnTo>
                      <a:pt x="205" y="32"/>
                    </a:lnTo>
                    <a:lnTo>
                      <a:pt x="211" y="38"/>
                    </a:lnTo>
                    <a:lnTo>
                      <a:pt x="217" y="45"/>
                    </a:lnTo>
                    <a:lnTo>
                      <a:pt x="205" y="40"/>
                    </a:lnTo>
                    <a:lnTo>
                      <a:pt x="194" y="36"/>
                    </a:lnTo>
                    <a:lnTo>
                      <a:pt x="183" y="33"/>
                    </a:lnTo>
                    <a:lnTo>
                      <a:pt x="172" y="30"/>
                    </a:lnTo>
                    <a:lnTo>
                      <a:pt x="163" y="27"/>
                    </a:lnTo>
                    <a:lnTo>
                      <a:pt x="153" y="26"/>
                    </a:lnTo>
                    <a:lnTo>
                      <a:pt x="143" y="24"/>
                    </a:lnTo>
                    <a:lnTo>
                      <a:pt x="134" y="24"/>
                    </a:lnTo>
                    <a:lnTo>
                      <a:pt x="125" y="24"/>
                    </a:lnTo>
                    <a:lnTo>
                      <a:pt x="116" y="25"/>
                    </a:lnTo>
                    <a:lnTo>
                      <a:pt x="107" y="27"/>
                    </a:lnTo>
                    <a:lnTo>
                      <a:pt x="99" y="29"/>
                    </a:lnTo>
                    <a:lnTo>
                      <a:pt x="91" y="33"/>
                    </a:lnTo>
                    <a:lnTo>
                      <a:pt x="82" y="36"/>
                    </a:lnTo>
                    <a:lnTo>
                      <a:pt x="74" y="41"/>
                    </a:lnTo>
                    <a:lnTo>
                      <a:pt x="66" y="46"/>
                    </a:lnTo>
                    <a:lnTo>
                      <a:pt x="52" y="61"/>
                    </a:lnTo>
                    <a:lnTo>
                      <a:pt x="42" y="80"/>
                    </a:lnTo>
                    <a:lnTo>
                      <a:pt x="37" y="103"/>
                    </a:lnTo>
                    <a:lnTo>
                      <a:pt x="35" y="126"/>
                    </a:lnTo>
                    <a:lnTo>
                      <a:pt x="35" y="151"/>
                    </a:lnTo>
                    <a:lnTo>
                      <a:pt x="38" y="174"/>
                    </a:lnTo>
                    <a:lnTo>
                      <a:pt x="41" y="194"/>
                    </a:lnTo>
                    <a:lnTo>
                      <a:pt x="46" y="21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006699"/>
                  </a:solidFill>
                </a:endParaRPr>
              </a:p>
            </p:txBody>
          </p:sp>
          <p:sp>
            <p:nvSpPr>
              <p:cNvPr id="123915" name="Freeform 11"/>
              <p:cNvSpPr>
                <a:spLocks/>
              </p:cNvSpPr>
              <p:nvPr userDrawn="1"/>
            </p:nvSpPr>
            <p:spPr bwMode="ltGray">
              <a:xfrm rot="373331" flipH="1">
                <a:off x="41" y="2843"/>
                <a:ext cx="262" cy="308"/>
              </a:xfrm>
              <a:custGeom>
                <a:avLst/>
                <a:gdLst/>
                <a:ahLst/>
                <a:cxnLst>
                  <a:cxn ang="0">
                    <a:pos x="109" y="0"/>
                  </a:cxn>
                  <a:cxn ang="0">
                    <a:pos x="112" y="2"/>
                  </a:cxn>
                  <a:cxn ang="0">
                    <a:pos x="118" y="8"/>
                  </a:cxn>
                  <a:cxn ang="0">
                    <a:pos x="127" y="18"/>
                  </a:cxn>
                  <a:cxn ang="0">
                    <a:pos x="137" y="33"/>
                  </a:cxn>
                  <a:cxn ang="0">
                    <a:pos x="145" y="52"/>
                  </a:cxn>
                  <a:cxn ang="0">
                    <a:pos x="150" y="76"/>
                  </a:cxn>
                  <a:cxn ang="0">
                    <a:pos x="150" y="105"/>
                  </a:cxn>
                  <a:cxn ang="0">
                    <a:pos x="144" y="139"/>
                  </a:cxn>
                  <a:cxn ang="0">
                    <a:pos x="140" y="149"/>
                  </a:cxn>
                  <a:cxn ang="0">
                    <a:pos x="136" y="157"/>
                  </a:cxn>
                  <a:cxn ang="0">
                    <a:pos x="131" y="165"/>
                  </a:cxn>
                  <a:cxn ang="0">
                    <a:pos x="125" y="173"/>
                  </a:cxn>
                  <a:cxn ang="0">
                    <a:pos x="117" y="180"/>
                  </a:cxn>
                  <a:cxn ang="0">
                    <a:pos x="110" y="185"/>
                  </a:cxn>
                  <a:cxn ang="0">
                    <a:pos x="102" y="191"/>
                  </a:cxn>
                  <a:cxn ang="0">
                    <a:pos x="92" y="195"/>
                  </a:cxn>
                  <a:cxn ang="0">
                    <a:pos x="82" y="197"/>
                  </a:cxn>
                  <a:cxn ang="0">
                    <a:pos x="72" y="200"/>
                  </a:cxn>
                  <a:cxn ang="0">
                    <a:pos x="61" y="201"/>
                  </a:cxn>
                  <a:cxn ang="0">
                    <a:pos x="49" y="201"/>
                  </a:cxn>
                  <a:cxn ang="0">
                    <a:pos x="37" y="200"/>
                  </a:cxn>
                  <a:cxn ang="0">
                    <a:pos x="25" y="197"/>
                  </a:cxn>
                  <a:cxn ang="0">
                    <a:pos x="12" y="193"/>
                  </a:cxn>
                  <a:cxn ang="0">
                    <a:pos x="0" y="188"/>
                  </a:cxn>
                  <a:cxn ang="0">
                    <a:pos x="11" y="195"/>
                  </a:cxn>
                  <a:cxn ang="0">
                    <a:pos x="22" y="200"/>
                  </a:cxn>
                  <a:cxn ang="0">
                    <a:pos x="33" y="205"/>
                  </a:cxn>
                  <a:cxn ang="0">
                    <a:pos x="43" y="208"/>
                  </a:cxn>
                  <a:cxn ang="0">
                    <a:pos x="53" y="211"/>
                  </a:cxn>
                  <a:cxn ang="0">
                    <a:pos x="63" y="212"/>
                  </a:cxn>
                  <a:cxn ang="0">
                    <a:pos x="73" y="213"/>
                  </a:cxn>
                  <a:cxn ang="0">
                    <a:pos x="83" y="213"/>
                  </a:cxn>
                  <a:cxn ang="0">
                    <a:pos x="91" y="212"/>
                  </a:cxn>
                  <a:cxn ang="0">
                    <a:pos x="100" y="210"/>
                  </a:cxn>
                  <a:cxn ang="0">
                    <a:pos x="108" y="208"/>
                  </a:cxn>
                  <a:cxn ang="0">
                    <a:pos x="116" y="206"/>
                  </a:cxn>
                  <a:cxn ang="0">
                    <a:pos x="123" y="203"/>
                  </a:cxn>
                  <a:cxn ang="0">
                    <a:pos x="130" y="199"/>
                  </a:cxn>
                  <a:cxn ang="0">
                    <a:pos x="136" y="195"/>
                  </a:cxn>
                  <a:cxn ang="0">
                    <a:pos x="142" y="191"/>
                  </a:cxn>
                  <a:cxn ang="0">
                    <a:pos x="158" y="176"/>
                  </a:cxn>
                  <a:cxn ang="0">
                    <a:pos x="169" y="161"/>
                  </a:cxn>
                  <a:cxn ang="0">
                    <a:pos x="176" y="144"/>
                  </a:cxn>
                  <a:cxn ang="0">
                    <a:pos x="179" y="128"/>
                  </a:cxn>
                  <a:cxn ang="0">
                    <a:pos x="181" y="111"/>
                  </a:cxn>
                  <a:cxn ang="0">
                    <a:pos x="181" y="95"/>
                  </a:cxn>
                  <a:cxn ang="0">
                    <a:pos x="182" y="79"/>
                  </a:cxn>
                  <a:cxn ang="0">
                    <a:pos x="173" y="46"/>
                  </a:cxn>
                  <a:cxn ang="0">
                    <a:pos x="156" y="21"/>
                  </a:cxn>
                  <a:cxn ang="0">
                    <a:pos x="151" y="18"/>
                  </a:cxn>
                  <a:cxn ang="0">
                    <a:pos x="147" y="15"/>
                  </a:cxn>
                  <a:cxn ang="0">
                    <a:pos x="142" y="13"/>
                  </a:cxn>
                  <a:cxn ang="0">
                    <a:pos x="138" y="11"/>
                  </a:cxn>
                  <a:cxn ang="0">
                    <a:pos x="132" y="9"/>
                  </a:cxn>
                  <a:cxn ang="0">
                    <a:pos x="126" y="6"/>
                  </a:cxn>
                  <a:cxn ang="0">
                    <a:pos x="119" y="3"/>
                  </a:cxn>
                  <a:cxn ang="0">
                    <a:pos x="109" y="0"/>
                  </a:cxn>
                </a:cxnLst>
                <a:rect l="0" t="0" r="r" b="b"/>
                <a:pathLst>
                  <a:path w="182" h="213">
                    <a:moveTo>
                      <a:pt x="109" y="0"/>
                    </a:moveTo>
                    <a:lnTo>
                      <a:pt x="112" y="2"/>
                    </a:lnTo>
                    <a:lnTo>
                      <a:pt x="118" y="8"/>
                    </a:lnTo>
                    <a:lnTo>
                      <a:pt x="127" y="18"/>
                    </a:lnTo>
                    <a:lnTo>
                      <a:pt x="137" y="33"/>
                    </a:lnTo>
                    <a:lnTo>
                      <a:pt x="145" y="52"/>
                    </a:lnTo>
                    <a:lnTo>
                      <a:pt x="150" y="76"/>
                    </a:lnTo>
                    <a:lnTo>
                      <a:pt x="150" y="105"/>
                    </a:lnTo>
                    <a:lnTo>
                      <a:pt x="144" y="139"/>
                    </a:lnTo>
                    <a:lnTo>
                      <a:pt x="140" y="149"/>
                    </a:lnTo>
                    <a:lnTo>
                      <a:pt x="136" y="157"/>
                    </a:lnTo>
                    <a:lnTo>
                      <a:pt x="131" y="165"/>
                    </a:lnTo>
                    <a:lnTo>
                      <a:pt x="125" y="173"/>
                    </a:lnTo>
                    <a:lnTo>
                      <a:pt x="117" y="180"/>
                    </a:lnTo>
                    <a:lnTo>
                      <a:pt x="110" y="185"/>
                    </a:lnTo>
                    <a:lnTo>
                      <a:pt x="102" y="191"/>
                    </a:lnTo>
                    <a:lnTo>
                      <a:pt x="92" y="195"/>
                    </a:lnTo>
                    <a:lnTo>
                      <a:pt x="82" y="197"/>
                    </a:lnTo>
                    <a:lnTo>
                      <a:pt x="72" y="200"/>
                    </a:lnTo>
                    <a:lnTo>
                      <a:pt x="61" y="201"/>
                    </a:lnTo>
                    <a:lnTo>
                      <a:pt x="49" y="201"/>
                    </a:lnTo>
                    <a:lnTo>
                      <a:pt x="37" y="200"/>
                    </a:lnTo>
                    <a:lnTo>
                      <a:pt x="25" y="197"/>
                    </a:lnTo>
                    <a:lnTo>
                      <a:pt x="12" y="193"/>
                    </a:lnTo>
                    <a:lnTo>
                      <a:pt x="0" y="188"/>
                    </a:lnTo>
                    <a:lnTo>
                      <a:pt x="11" y="195"/>
                    </a:lnTo>
                    <a:lnTo>
                      <a:pt x="22" y="200"/>
                    </a:lnTo>
                    <a:lnTo>
                      <a:pt x="33" y="205"/>
                    </a:lnTo>
                    <a:lnTo>
                      <a:pt x="43" y="208"/>
                    </a:lnTo>
                    <a:lnTo>
                      <a:pt x="53" y="211"/>
                    </a:lnTo>
                    <a:lnTo>
                      <a:pt x="63" y="212"/>
                    </a:lnTo>
                    <a:lnTo>
                      <a:pt x="73" y="213"/>
                    </a:lnTo>
                    <a:lnTo>
                      <a:pt x="83" y="213"/>
                    </a:lnTo>
                    <a:lnTo>
                      <a:pt x="91" y="212"/>
                    </a:lnTo>
                    <a:lnTo>
                      <a:pt x="100" y="210"/>
                    </a:lnTo>
                    <a:lnTo>
                      <a:pt x="108" y="208"/>
                    </a:lnTo>
                    <a:lnTo>
                      <a:pt x="116" y="206"/>
                    </a:lnTo>
                    <a:lnTo>
                      <a:pt x="123" y="203"/>
                    </a:lnTo>
                    <a:lnTo>
                      <a:pt x="130" y="199"/>
                    </a:lnTo>
                    <a:lnTo>
                      <a:pt x="136" y="195"/>
                    </a:lnTo>
                    <a:lnTo>
                      <a:pt x="142" y="191"/>
                    </a:lnTo>
                    <a:lnTo>
                      <a:pt x="158" y="176"/>
                    </a:lnTo>
                    <a:lnTo>
                      <a:pt x="169" y="161"/>
                    </a:lnTo>
                    <a:lnTo>
                      <a:pt x="176" y="144"/>
                    </a:lnTo>
                    <a:lnTo>
                      <a:pt x="179" y="128"/>
                    </a:lnTo>
                    <a:lnTo>
                      <a:pt x="181" y="111"/>
                    </a:lnTo>
                    <a:lnTo>
                      <a:pt x="181" y="95"/>
                    </a:lnTo>
                    <a:lnTo>
                      <a:pt x="182" y="79"/>
                    </a:lnTo>
                    <a:lnTo>
                      <a:pt x="173" y="46"/>
                    </a:lnTo>
                    <a:lnTo>
                      <a:pt x="156" y="21"/>
                    </a:lnTo>
                    <a:lnTo>
                      <a:pt x="151" y="18"/>
                    </a:lnTo>
                    <a:lnTo>
                      <a:pt x="147" y="15"/>
                    </a:lnTo>
                    <a:lnTo>
                      <a:pt x="142" y="13"/>
                    </a:lnTo>
                    <a:lnTo>
                      <a:pt x="138" y="11"/>
                    </a:lnTo>
                    <a:lnTo>
                      <a:pt x="132" y="9"/>
                    </a:lnTo>
                    <a:lnTo>
                      <a:pt x="126" y="6"/>
                    </a:lnTo>
                    <a:lnTo>
                      <a:pt x="119" y="3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006699"/>
                  </a:solidFill>
                </a:endParaRPr>
              </a:p>
            </p:txBody>
          </p:sp>
          <p:sp>
            <p:nvSpPr>
              <p:cNvPr id="123916" name="Freeform 12"/>
              <p:cNvSpPr>
                <a:spLocks/>
              </p:cNvSpPr>
              <p:nvPr userDrawn="1"/>
            </p:nvSpPr>
            <p:spPr bwMode="ltGray">
              <a:xfrm rot="373331" flipH="1">
                <a:off x="121" y="2907"/>
                <a:ext cx="93" cy="156"/>
              </a:xfrm>
              <a:custGeom>
                <a:avLst/>
                <a:gdLst/>
                <a:ahLst/>
                <a:cxnLst>
                  <a:cxn ang="0">
                    <a:pos x="94" y="0"/>
                  </a:cxn>
                  <a:cxn ang="0">
                    <a:pos x="105" y="9"/>
                  </a:cxn>
                  <a:cxn ang="0">
                    <a:pos x="115" y="27"/>
                  </a:cxn>
                  <a:cxn ang="0">
                    <a:pos x="123" y="50"/>
                  </a:cxn>
                  <a:cxn ang="0">
                    <a:pos x="128" y="78"/>
                  </a:cxn>
                  <a:cxn ang="0">
                    <a:pos x="127" y="111"/>
                  </a:cxn>
                  <a:cxn ang="0">
                    <a:pos x="116" y="145"/>
                  </a:cxn>
                  <a:cxn ang="0">
                    <a:pos x="94" y="181"/>
                  </a:cxn>
                  <a:cxn ang="0">
                    <a:pos x="60" y="217"/>
                  </a:cxn>
                  <a:cxn ang="0">
                    <a:pos x="49" y="213"/>
                  </a:cxn>
                  <a:cxn ang="0">
                    <a:pos x="38" y="210"/>
                  </a:cxn>
                  <a:cxn ang="0">
                    <a:pos x="26" y="205"/>
                  </a:cxn>
                  <a:cxn ang="0">
                    <a:pos x="16" y="201"/>
                  </a:cxn>
                  <a:cxn ang="0">
                    <a:pos x="8" y="196"/>
                  </a:cxn>
                  <a:cxn ang="0">
                    <a:pos x="2" y="190"/>
                  </a:cxn>
                  <a:cxn ang="0">
                    <a:pos x="0" y="183"/>
                  </a:cxn>
                  <a:cxn ang="0">
                    <a:pos x="1" y="178"/>
                  </a:cxn>
                  <a:cxn ang="0">
                    <a:pos x="13" y="171"/>
                  </a:cxn>
                  <a:cxn ang="0">
                    <a:pos x="29" y="161"/>
                  </a:cxn>
                  <a:cxn ang="0">
                    <a:pos x="46" y="150"/>
                  </a:cxn>
                  <a:cxn ang="0">
                    <a:pos x="63" y="134"/>
                  </a:cxn>
                  <a:cxn ang="0">
                    <a:pos x="79" y="112"/>
                  </a:cxn>
                  <a:cxn ang="0">
                    <a:pos x="91" y="83"/>
                  </a:cxn>
                  <a:cxn ang="0">
                    <a:pos x="97" y="46"/>
                  </a:cxn>
                  <a:cxn ang="0">
                    <a:pos x="94" y="0"/>
                  </a:cxn>
                </a:cxnLst>
                <a:rect l="0" t="0" r="r" b="b"/>
                <a:pathLst>
                  <a:path w="128" h="217">
                    <a:moveTo>
                      <a:pt x="94" y="0"/>
                    </a:moveTo>
                    <a:lnTo>
                      <a:pt x="105" y="9"/>
                    </a:lnTo>
                    <a:lnTo>
                      <a:pt x="115" y="27"/>
                    </a:lnTo>
                    <a:lnTo>
                      <a:pt x="123" y="50"/>
                    </a:lnTo>
                    <a:lnTo>
                      <a:pt x="128" y="78"/>
                    </a:lnTo>
                    <a:lnTo>
                      <a:pt x="127" y="111"/>
                    </a:lnTo>
                    <a:lnTo>
                      <a:pt x="116" y="145"/>
                    </a:lnTo>
                    <a:lnTo>
                      <a:pt x="94" y="181"/>
                    </a:lnTo>
                    <a:lnTo>
                      <a:pt x="60" y="217"/>
                    </a:lnTo>
                    <a:lnTo>
                      <a:pt x="49" y="213"/>
                    </a:lnTo>
                    <a:lnTo>
                      <a:pt x="38" y="210"/>
                    </a:lnTo>
                    <a:lnTo>
                      <a:pt x="26" y="205"/>
                    </a:lnTo>
                    <a:lnTo>
                      <a:pt x="16" y="201"/>
                    </a:lnTo>
                    <a:lnTo>
                      <a:pt x="8" y="196"/>
                    </a:lnTo>
                    <a:lnTo>
                      <a:pt x="2" y="190"/>
                    </a:lnTo>
                    <a:lnTo>
                      <a:pt x="0" y="183"/>
                    </a:lnTo>
                    <a:lnTo>
                      <a:pt x="1" y="178"/>
                    </a:lnTo>
                    <a:lnTo>
                      <a:pt x="13" y="171"/>
                    </a:lnTo>
                    <a:lnTo>
                      <a:pt x="29" y="161"/>
                    </a:lnTo>
                    <a:lnTo>
                      <a:pt x="46" y="150"/>
                    </a:lnTo>
                    <a:lnTo>
                      <a:pt x="63" y="134"/>
                    </a:lnTo>
                    <a:lnTo>
                      <a:pt x="79" y="112"/>
                    </a:lnTo>
                    <a:lnTo>
                      <a:pt x="91" y="83"/>
                    </a:lnTo>
                    <a:lnTo>
                      <a:pt x="97" y="46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006699"/>
                  </a:solidFill>
                </a:endParaRPr>
              </a:p>
            </p:txBody>
          </p:sp>
          <p:sp>
            <p:nvSpPr>
              <p:cNvPr id="123917" name="Freeform 13"/>
              <p:cNvSpPr>
                <a:spLocks/>
              </p:cNvSpPr>
              <p:nvPr userDrawn="1"/>
            </p:nvSpPr>
            <p:spPr bwMode="ltGray">
              <a:xfrm rot="373331" flipH="1">
                <a:off x="313" y="3110"/>
                <a:ext cx="85" cy="93"/>
              </a:xfrm>
              <a:custGeom>
                <a:avLst/>
                <a:gdLst/>
                <a:ahLst/>
                <a:cxnLst>
                  <a:cxn ang="0">
                    <a:pos x="75" y="0"/>
                  </a:cxn>
                  <a:cxn ang="0">
                    <a:pos x="0" y="25"/>
                  </a:cxn>
                  <a:cxn ang="0">
                    <a:pos x="3" y="26"/>
                  </a:cxn>
                  <a:cxn ang="0">
                    <a:pos x="14" y="29"/>
                  </a:cxn>
                  <a:cxn ang="0">
                    <a:pos x="29" y="36"/>
                  </a:cxn>
                  <a:cxn ang="0">
                    <a:pos x="46" y="47"/>
                  </a:cxn>
                  <a:cxn ang="0">
                    <a:pos x="66" y="62"/>
                  </a:cxn>
                  <a:cxn ang="0">
                    <a:pos x="84" y="80"/>
                  </a:cxn>
                  <a:cxn ang="0">
                    <a:pos x="102" y="103"/>
                  </a:cxn>
                  <a:cxn ang="0">
                    <a:pos x="116" y="132"/>
                  </a:cxn>
                  <a:cxn ang="0">
                    <a:pos x="117" y="120"/>
                  </a:cxn>
                  <a:cxn ang="0">
                    <a:pos x="115" y="107"/>
                  </a:cxn>
                  <a:cxn ang="0">
                    <a:pos x="108" y="90"/>
                  </a:cxn>
                  <a:cxn ang="0">
                    <a:pos x="99" y="74"/>
                  </a:cxn>
                  <a:cxn ang="0">
                    <a:pos x="89" y="58"/>
                  </a:cxn>
                  <a:cxn ang="0">
                    <a:pos x="78" y="45"/>
                  </a:cxn>
                  <a:cxn ang="0">
                    <a:pos x="67" y="36"/>
                  </a:cxn>
                  <a:cxn ang="0">
                    <a:pos x="58" y="32"/>
                  </a:cxn>
                  <a:cxn ang="0">
                    <a:pos x="69" y="29"/>
                  </a:cxn>
                  <a:cxn ang="0">
                    <a:pos x="79" y="28"/>
                  </a:cxn>
                  <a:cxn ang="0">
                    <a:pos x="89" y="26"/>
                  </a:cxn>
                  <a:cxn ang="0">
                    <a:pos x="98" y="25"/>
                  </a:cxn>
                  <a:cxn ang="0">
                    <a:pos x="105" y="24"/>
                  </a:cxn>
                  <a:cxn ang="0">
                    <a:pos x="109" y="22"/>
                  </a:cxn>
                  <a:cxn ang="0">
                    <a:pos x="113" y="21"/>
                  </a:cxn>
                  <a:cxn ang="0">
                    <a:pos x="114" y="21"/>
                  </a:cxn>
                  <a:cxn ang="0">
                    <a:pos x="75" y="0"/>
                  </a:cxn>
                </a:cxnLst>
                <a:rect l="0" t="0" r="r" b="b"/>
                <a:pathLst>
                  <a:path w="117" h="132">
                    <a:moveTo>
                      <a:pt x="75" y="0"/>
                    </a:moveTo>
                    <a:lnTo>
                      <a:pt x="0" y="25"/>
                    </a:lnTo>
                    <a:lnTo>
                      <a:pt x="3" y="26"/>
                    </a:lnTo>
                    <a:lnTo>
                      <a:pt x="14" y="29"/>
                    </a:lnTo>
                    <a:lnTo>
                      <a:pt x="29" y="36"/>
                    </a:lnTo>
                    <a:lnTo>
                      <a:pt x="46" y="47"/>
                    </a:lnTo>
                    <a:lnTo>
                      <a:pt x="66" y="62"/>
                    </a:lnTo>
                    <a:lnTo>
                      <a:pt x="84" y="80"/>
                    </a:lnTo>
                    <a:lnTo>
                      <a:pt x="102" y="103"/>
                    </a:lnTo>
                    <a:lnTo>
                      <a:pt x="116" y="132"/>
                    </a:lnTo>
                    <a:lnTo>
                      <a:pt x="117" y="120"/>
                    </a:lnTo>
                    <a:lnTo>
                      <a:pt x="115" y="107"/>
                    </a:lnTo>
                    <a:lnTo>
                      <a:pt x="108" y="90"/>
                    </a:lnTo>
                    <a:lnTo>
                      <a:pt x="99" y="74"/>
                    </a:lnTo>
                    <a:lnTo>
                      <a:pt x="89" y="58"/>
                    </a:lnTo>
                    <a:lnTo>
                      <a:pt x="78" y="45"/>
                    </a:lnTo>
                    <a:lnTo>
                      <a:pt x="67" y="36"/>
                    </a:lnTo>
                    <a:lnTo>
                      <a:pt x="58" y="32"/>
                    </a:lnTo>
                    <a:lnTo>
                      <a:pt x="69" y="29"/>
                    </a:lnTo>
                    <a:lnTo>
                      <a:pt x="79" y="28"/>
                    </a:lnTo>
                    <a:lnTo>
                      <a:pt x="89" y="26"/>
                    </a:lnTo>
                    <a:lnTo>
                      <a:pt x="98" y="25"/>
                    </a:lnTo>
                    <a:lnTo>
                      <a:pt x="105" y="24"/>
                    </a:lnTo>
                    <a:lnTo>
                      <a:pt x="109" y="22"/>
                    </a:lnTo>
                    <a:lnTo>
                      <a:pt x="113" y="21"/>
                    </a:lnTo>
                    <a:lnTo>
                      <a:pt x="114" y="2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006699"/>
                  </a:solidFill>
                </a:endParaRPr>
              </a:p>
            </p:txBody>
          </p:sp>
          <p:sp>
            <p:nvSpPr>
              <p:cNvPr id="123918" name="Freeform 14"/>
              <p:cNvSpPr>
                <a:spLocks/>
              </p:cNvSpPr>
              <p:nvPr userDrawn="1"/>
            </p:nvSpPr>
            <p:spPr bwMode="ltGray">
              <a:xfrm rot="373331" flipH="1">
                <a:off x="289" y="3134"/>
                <a:ext cx="21" cy="55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23" y="0"/>
                  </a:cxn>
                  <a:cxn ang="0">
                    <a:pos x="16" y="4"/>
                  </a:cxn>
                  <a:cxn ang="0">
                    <a:pos x="9" y="9"/>
                  </a:cxn>
                  <a:cxn ang="0">
                    <a:pos x="4" y="19"/>
                  </a:cxn>
                  <a:cxn ang="0">
                    <a:pos x="1" y="30"/>
                  </a:cxn>
                  <a:cxn ang="0">
                    <a:pos x="0" y="44"/>
                  </a:cxn>
                  <a:cxn ang="0">
                    <a:pos x="3" y="60"/>
                  </a:cxn>
                  <a:cxn ang="0">
                    <a:pos x="11" y="77"/>
                  </a:cxn>
                  <a:cxn ang="0">
                    <a:pos x="15" y="53"/>
                  </a:cxn>
                  <a:cxn ang="0">
                    <a:pos x="19" y="37"/>
                  </a:cxn>
                  <a:cxn ang="0">
                    <a:pos x="23" y="22"/>
                  </a:cxn>
                  <a:cxn ang="0">
                    <a:pos x="29" y="0"/>
                  </a:cxn>
                </a:cxnLst>
                <a:rect l="0" t="0" r="r" b="b"/>
                <a:pathLst>
                  <a:path w="29" h="77">
                    <a:moveTo>
                      <a:pt x="29" y="0"/>
                    </a:moveTo>
                    <a:lnTo>
                      <a:pt x="23" y="0"/>
                    </a:lnTo>
                    <a:lnTo>
                      <a:pt x="16" y="4"/>
                    </a:lnTo>
                    <a:lnTo>
                      <a:pt x="9" y="9"/>
                    </a:lnTo>
                    <a:lnTo>
                      <a:pt x="4" y="19"/>
                    </a:lnTo>
                    <a:lnTo>
                      <a:pt x="1" y="30"/>
                    </a:lnTo>
                    <a:lnTo>
                      <a:pt x="0" y="44"/>
                    </a:lnTo>
                    <a:lnTo>
                      <a:pt x="3" y="60"/>
                    </a:lnTo>
                    <a:lnTo>
                      <a:pt x="11" y="77"/>
                    </a:lnTo>
                    <a:lnTo>
                      <a:pt x="15" y="53"/>
                    </a:lnTo>
                    <a:lnTo>
                      <a:pt x="19" y="37"/>
                    </a:lnTo>
                    <a:lnTo>
                      <a:pt x="23" y="2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006699"/>
                  </a:solidFill>
                </a:endParaRPr>
              </a:p>
            </p:txBody>
          </p:sp>
          <p:grpSp>
            <p:nvGrpSpPr>
              <p:cNvPr id="5" name="Group 15"/>
              <p:cNvGrpSpPr>
                <a:grpSpLocks/>
              </p:cNvGrpSpPr>
              <p:nvPr userDrawn="1"/>
            </p:nvGrpSpPr>
            <p:grpSpPr bwMode="auto">
              <a:xfrm rot="10886446" flipH="1">
                <a:off x="335" y="3251"/>
                <a:ext cx="608" cy="369"/>
                <a:chOff x="-366" y="1704"/>
                <a:chExt cx="608" cy="369"/>
              </a:xfrm>
            </p:grpSpPr>
            <p:sp>
              <p:nvSpPr>
                <p:cNvPr id="123920" name="Freeform 16"/>
                <p:cNvSpPr>
                  <a:spLocks/>
                </p:cNvSpPr>
                <p:nvPr userDrawn="1"/>
              </p:nvSpPr>
              <p:spPr bwMode="ltGray">
                <a:xfrm rot="4200091">
                  <a:off x="-243" y="1807"/>
                  <a:ext cx="143" cy="390"/>
                </a:xfrm>
                <a:custGeom>
                  <a:avLst/>
                  <a:gdLst/>
                  <a:ahLst/>
                  <a:cxnLst>
                    <a:cxn ang="0">
                      <a:pos x="12" y="44"/>
                    </a:cxn>
                    <a:cxn ang="0">
                      <a:pos x="6" y="72"/>
                    </a:cxn>
                    <a:cxn ang="0">
                      <a:pos x="3" y="99"/>
                    </a:cxn>
                    <a:cxn ang="0">
                      <a:pos x="0" y="125"/>
                    </a:cxn>
                    <a:cxn ang="0">
                      <a:pos x="0" y="151"/>
                    </a:cxn>
                    <a:cxn ang="0">
                      <a:pos x="3" y="180"/>
                    </a:cxn>
                    <a:cxn ang="0">
                      <a:pos x="7" y="211"/>
                    </a:cxn>
                    <a:cxn ang="0">
                      <a:pos x="16" y="247"/>
                    </a:cxn>
                    <a:cxn ang="0">
                      <a:pos x="29" y="287"/>
                    </a:cxn>
                    <a:cxn ang="0">
                      <a:pos x="43" y="325"/>
                    </a:cxn>
                    <a:cxn ang="0">
                      <a:pos x="61" y="364"/>
                    </a:cxn>
                    <a:cxn ang="0">
                      <a:pos x="83" y="406"/>
                    </a:cxn>
                    <a:cxn ang="0">
                      <a:pos x="106" y="446"/>
                    </a:cxn>
                    <a:cxn ang="0">
                      <a:pos x="132" y="483"/>
                    </a:cxn>
                    <a:cxn ang="0">
                      <a:pos x="157" y="516"/>
                    </a:cxn>
                    <a:cxn ang="0">
                      <a:pos x="182" y="544"/>
                    </a:cxn>
                    <a:cxn ang="0">
                      <a:pos x="207" y="564"/>
                    </a:cxn>
                    <a:cxn ang="0">
                      <a:pos x="160" y="501"/>
                    </a:cxn>
                    <a:cxn ang="0">
                      <a:pos x="127" y="448"/>
                    </a:cxn>
                    <a:cxn ang="0">
                      <a:pos x="103" y="405"/>
                    </a:cxn>
                    <a:cxn ang="0">
                      <a:pos x="87" y="368"/>
                    </a:cxn>
                    <a:cxn ang="0">
                      <a:pos x="75" y="337"/>
                    </a:cxn>
                    <a:cxn ang="0">
                      <a:pos x="68" y="309"/>
                    </a:cxn>
                    <a:cxn ang="0">
                      <a:pos x="63" y="285"/>
                    </a:cxn>
                    <a:cxn ang="0">
                      <a:pos x="56" y="261"/>
                    </a:cxn>
                    <a:cxn ang="0">
                      <a:pos x="44" y="205"/>
                    </a:cxn>
                    <a:cxn ang="0">
                      <a:pos x="41" y="140"/>
                    </a:cxn>
                    <a:cxn ang="0">
                      <a:pos x="43" y="68"/>
                    </a:cxn>
                    <a:cxn ang="0">
                      <a:pos x="50" y="0"/>
                    </a:cxn>
                    <a:cxn ang="0">
                      <a:pos x="12" y="44"/>
                    </a:cxn>
                  </a:cxnLst>
                  <a:rect l="0" t="0" r="r" b="b"/>
                  <a:pathLst>
                    <a:path w="207" h="564">
                      <a:moveTo>
                        <a:pt x="12" y="44"/>
                      </a:moveTo>
                      <a:lnTo>
                        <a:pt x="6" y="72"/>
                      </a:lnTo>
                      <a:lnTo>
                        <a:pt x="3" y="99"/>
                      </a:lnTo>
                      <a:lnTo>
                        <a:pt x="0" y="125"/>
                      </a:lnTo>
                      <a:lnTo>
                        <a:pt x="0" y="151"/>
                      </a:lnTo>
                      <a:lnTo>
                        <a:pt x="3" y="180"/>
                      </a:lnTo>
                      <a:lnTo>
                        <a:pt x="7" y="211"/>
                      </a:lnTo>
                      <a:lnTo>
                        <a:pt x="16" y="247"/>
                      </a:lnTo>
                      <a:lnTo>
                        <a:pt x="29" y="287"/>
                      </a:lnTo>
                      <a:lnTo>
                        <a:pt x="43" y="325"/>
                      </a:lnTo>
                      <a:lnTo>
                        <a:pt x="61" y="364"/>
                      </a:lnTo>
                      <a:lnTo>
                        <a:pt x="83" y="406"/>
                      </a:lnTo>
                      <a:lnTo>
                        <a:pt x="106" y="446"/>
                      </a:lnTo>
                      <a:lnTo>
                        <a:pt x="132" y="483"/>
                      </a:lnTo>
                      <a:lnTo>
                        <a:pt x="157" y="516"/>
                      </a:lnTo>
                      <a:lnTo>
                        <a:pt x="182" y="544"/>
                      </a:lnTo>
                      <a:lnTo>
                        <a:pt x="207" y="564"/>
                      </a:lnTo>
                      <a:lnTo>
                        <a:pt x="160" y="501"/>
                      </a:lnTo>
                      <a:lnTo>
                        <a:pt x="127" y="448"/>
                      </a:lnTo>
                      <a:lnTo>
                        <a:pt x="103" y="405"/>
                      </a:lnTo>
                      <a:lnTo>
                        <a:pt x="87" y="368"/>
                      </a:lnTo>
                      <a:lnTo>
                        <a:pt x="75" y="337"/>
                      </a:lnTo>
                      <a:lnTo>
                        <a:pt x="68" y="309"/>
                      </a:lnTo>
                      <a:lnTo>
                        <a:pt x="63" y="285"/>
                      </a:lnTo>
                      <a:lnTo>
                        <a:pt x="56" y="261"/>
                      </a:lnTo>
                      <a:lnTo>
                        <a:pt x="44" y="205"/>
                      </a:lnTo>
                      <a:lnTo>
                        <a:pt x="41" y="140"/>
                      </a:lnTo>
                      <a:lnTo>
                        <a:pt x="43" y="68"/>
                      </a:lnTo>
                      <a:lnTo>
                        <a:pt x="50" y="0"/>
                      </a:lnTo>
                      <a:lnTo>
                        <a:pt x="12" y="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6699"/>
                    </a:solidFill>
                  </a:endParaRPr>
                </a:p>
              </p:txBody>
            </p:sp>
            <p:sp>
              <p:nvSpPr>
                <p:cNvPr id="123921" name="Freeform 17"/>
                <p:cNvSpPr>
                  <a:spLocks/>
                </p:cNvSpPr>
                <p:nvPr userDrawn="1"/>
              </p:nvSpPr>
              <p:spPr bwMode="ltGray">
                <a:xfrm rot="4200091">
                  <a:off x="124" y="1761"/>
                  <a:ext cx="33" cy="160"/>
                </a:xfrm>
                <a:custGeom>
                  <a:avLst/>
                  <a:gdLst/>
                  <a:ahLst/>
                  <a:cxnLst>
                    <a:cxn ang="0">
                      <a:pos x="0" y="19"/>
                    </a:cxn>
                    <a:cxn ang="0">
                      <a:pos x="14" y="55"/>
                    </a:cxn>
                    <a:cxn ang="0">
                      <a:pos x="22" y="101"/>
                    </a:cxn>
                    <a:cxn ang="0">
                      <a:pos x="24" y="159"/>
                    </a:cxn>
                    <a:cxn ang="0">
                      <a:pos x="19" y="232"/>
                    </a:cxn>
                    <a:cxn ang="0">
                      <a:pos x="45" y="217"/>
                    </a:cxn>
                    <a:cxn ang="0">
                      <a:pos x="47" y="178"/>
                    </a:cxn>
                    <a:cxn ang="0">
                      <a:pos x="47" y="140"/>
                    </a:cxn>
                    <a:cxn ang="0">
                      <a:pos x="45" y="103"/>
                    </a:cxn>
                    <a:cxn ang="0">
                      <a:pos x="41" y="71"/>
                    </a:cxn>
                    <a:cxn ang="0">
                      <a:pos x="36" y="52"/>
                    </a:cxn>
                    <a:cxn ang="0">
                      <a:pos x="29" y="34"/>
                    </a:cxn>
                    <a:cxn ang="0">
                      <a:pos x="22" y="17"/>
                    </a:cxn>
                    <a:cxn ang="0">
                      <a:pos x="13" y="0"/>
                    </a:cxn>
                    <a:cxn ang="0">
                      <a:pos x="0" y="19"/>
                    </a:cxn>
                  </a:cxnLst>
                  <a:rect l="0" t="0" r="r" b="b"/>
                  <a:pathLst>
                    <a:path w="47" h="232">
                      <a:moveTo>
                        <a:pt x="0" y="19"/>
                      </a:moveTo>
                      <a:lnTo>
                        <a:pt x="14" y="55"/>
                      </a:lnTo>
                      <a:lnTo>
                        <a:pt x="22" y="101"/>
                      </a:lnTo>
                      <a:lnTo>
                        <a:pt x="24" y="159"/>
                      </a:lnTo>
                      <a:lnTo>
                        <a:pt x="19" y="232"/>
                      </a:lnTo>
                      <a:lnTo>
                        <a:pt x="45" y="217"/>
                      </a:lnTo>
                      <a:lnTo>
                        <a:pt x="47" y="178"/>
                      </a:lnTo>
                      <a:lnTo>
                        <a:pt x="47" y="140"/>
                      </a:lnTo>
                      <a:lnTo>
                        <a:pt x="45" y="103"/>
                      </a:lnTo>
                      <a:lnTo>
                        <a:pt x="41" y="71"/>
                      </a:lnTo>
                      <a:lnTo>
                        <a:pt x="36" y="52"/>
                      </a:lnTo>
                      <a:lnTo>
                        <a:pt x="29" y="34"/>
                      </a:lnTo>
                      <a:lnTo>
                        <a:pt x="22" y="17"/>
                      </a:lnTo>
                      <a:lnTo>
                        <a:pt x="13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6699"/>
                    </a:solidFill>
                  </a:endParaRPr>
                </a:p>
              </p:txBody>
            </p:sp>
            <p:sp>
              <p:nvSpPr>
                <p:cNvPr id="123922" name="Freeform 18"/>
                <p:cNvSpPr>
                  <a:spLocks/>
                </p:cNvSpPr>
                <p:nvPr userDrawn="1"/>
              </p:nvSpPr>
              <p:spPr bwMode="ltGray">
                <a:xfrm rot="4200091">
                  <a:off x="197" y="1721"/>
                  <a:ext cx="60" cy="27"/>
                </a:xfrm>
                <a:custGeom>
                  <a:avLst/>
                  <a:gdLst/>
                  <a:ahLst/>
                  <a:cxnLst>
                    <a:cxn ang="0">
                      <a:pos x="87" y="22"/>
                    </a:cxn>
                    <a:cxn ang="0">
                      <a:pos x="77" y="17"/>
                    </a:cxn>
                    <a:cxn ang="0">
                      <a:pos x="68" y="12"/>
                    </a:cxn>
                    <a:cxn ang="0">
                      <a:pos x="58" y="7"/>
                    </a:cxn>
                    <a:cxn ang="0">
                      <a:pos x="47" y="5"/>
                    </a:cxn>
                    <a:cxn ang="0">
                      <a:pos x="37" y="3"/>
                    </a:cxn>
                    <a:cxn ang="0">
                      <a:pos x="26" y="2"/>
                    </a:cxn>
                    <a:cxn ang="0">
                      <a:pos x="13" y="0"/>
                    </a:cxn>
                    <a:cxn ang="0">
                      <a:pos x="0" y="2"/>
                    </a:cxn>
                    <a:cxn ang="0">
                      <a:pos x="6" y="6"/>
                    </a:cxn>
                    <a:cxn ang="0">
                      <a:pos x="14" y="10"/>
                    </a:cxn>
                    <a:cxn ang="0">
                      <a:pos x="22" y="14"/>
                    </a:cxn>
                    <a:cxn ang="0">
                      <a:pos x="33" y="18"/>
                    </a:cxn>
                    <a:cxn ang="0">
                      <a:pos x="42" y="22"/>
                    </a:cxn>
                    <a:cxn ang="0">
                      <a:pos x="52" y="27"/>
                    </a:cxn>
                    <a:cxn ang="0">
                      <a:pos x="64" y="33"/>
                    </a:cxn>
                    <a:cxn ang="0">
                      <a:pos x="74" y="40"/>
                    </a:cxn>
                    <a:cxn ang="0">
                      <a:pos x="87" y="22"/>
                    </a:cxn>
                  </a:cxnLst>
                  <a:rect l="0" t="0" r="r" b="b"/>
                  <a:pathLst>
                    <a:path w="87" h="40">
                      <a:moveTo>
                        <a:pt x="87" y="22"/>
                      </a:moveTo>
                      <a:lnTo>
                        <a:pt x="77" y="17"/>
                      </a:lnTo>
                      <a:lnTo>
                        <a:pt x="68" y="12"/>
                      </a:lnTo>
                      <a:lnTo>
                        <a:pt x="58" y="7"/>
                      </a:lnTo>
                      <a:lnTo>
                        <a:pt x="47" y="5"/>
                      </a:lnTo>
                      <a:lnTo>
                        <a:pt x="37" y="3"/>
                      </a:lnTo>
                      <a:lnTo>
                        <a:pt x="26" y="2"/>
                      </a:lnTo>
                      <a:lnTo>
                        <a:pt x="13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lnTo>
                        <a:pt x="14" y="10"/>
                      </a:lnTo>
                      <a:lnTo>
                        <a:pt x="22" y="14"/>
                      </a:lnTo>
                      <a:lnTo>
                        <a:pt x="33" y="18"/>
                      </a:lnTo>
                      <a:lnTo>
                        <a:pt x="42" y="22"/>
                      </a:lnTo>
                      <a:lnTo>
                        <a:pt x="52" y="27"/>
                      </a:lnTo>
                      <a:lnTo>
                        <a:pt x="64" y="33"/>
                      </a:lnTo>
                      <a:lnTo>
                        <a:pt x="74" y="40"/>
                      </a:lnTo>
                      <a:lnTo>
                        <a:pt x="87" y="2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6699"/>
                    </a:solidFill>
                  </a:endParaRPr>
                </a:p>
              </p:txBody>
            </p:sp>
          </p:grpSp>
        </p:grpSp>
        <p:grpSp>
          <p:nvGrpSpPr>
            <p:cNvPr id="6" name="Group 19"/>
            <p:cNvGrpSpPr>
              <a:grpSpLocks/>
            </p:cNvGrpSpPr>
            <p:nvPr/>
          </p:nvGrpSpPr>
          <p:grpSpPr bwMode="auto">
            <a:xfrm rot="6248562">
              <a:off x="343" y="3854"/>
              <a:ext cx="392" cy="424"/>
              <a:chOff x="1727" y="866"/>
              <a:chExt cx="129" cy="157"/>
            </a:xfrm>
          </p:grpSpPr>
          <p:sp>
            <p:nvSpPr>
              <p:cNvPr id="123924" name="Freeform 20"/>
              <p:cNvSpPr>
                <a:spLocks/>
              </p:cNvSpPr>
              <p:nvPr userDrawn="1"/>
            </p:nvSpPr>
            <p:spPr bwMode="ltGray">
              <a:xfrm>
                <a:off x="1727" y="867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006699"/>
                  </a:solidFill>
                </a:endParaRPr>
              </a:p>
            </p:txBody>
          </p:sp>
          <p:sp>
            <p:nvSpPr>
              <p:cNvPr id="123925" name="Freeform 21"/>
              <p:cNvSpPr>
                <a:spLocks/>
              </p:cNvSpPr>
              <p:nvPr userDrawn="1"/>
            </p:nvSpPr>
            <p:spPr bwMode="ltGray">
              <a:xfrm>
                <a:off x="1786" y="895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006699"/>
                  </a:solidFill>
                </a:endParaRPr>
              </a:p>
            </p:txBody>
          </p:sp>
          <p:sp>
            <p:nvSpPr>
              <p:cNvPr id="123926" name="Freeform 2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006699"/>
                  </a:solidFill>
                </a:endParaRPr>
              </a:p>
            </p:txBody>
          </p:sp>
        </p:grpSp>
        <p:grpSp>
          <p:nvGrpSpPr>
            <p:cNvPr id="7" name="Group 23"/>
            <p:cNvGrpSpPr>
              <a:grpSpLocks/>
            </p:cNvGrpSpPr>
            <p:nvPr/>
          </p:nvGrpSpPr>
          <p:grpSpPr bwMode="auto">
            <a:xfrm rot="5003157">
              <a:off x="249" y="1102"/>
              <a:ext cx="412" cy="500"/>
              <a:chOff x="1727" y="866"/>
              <a:chExt cx="129" cy="157"/>
            </a:xfrm>
          </p:grpSpPr>
          <p:sp>
            <p:nvSpPr>
              <p:cNvPr id="123928" name="Freeform 2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006699"/>
                  </a:solidFill>
                </a:endParaRPr>
              </a:p>
            </p:txBody>
          </p:sp>
          <p:sp>
            <p:nvSpPr>
              <p:cNvPr id="123929" name="Freeform 2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006699"/>
                  </a:solidFill>
                </a:endParaRPr>
              </a:p>
            </p:txBody>
          </p:sp>
          <p:sp>
            <p:nvSpPr>
              <p:cNvPr id="123930" name="Freeform 2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006699"/>
                  </a:solidFill>
                </a:endParaRPr>
              </a:p>
            </p:txBody>
          </p:sp>
        </p:grpSp>
        <p:grpSp>
          <p:nvGrpSpPr>
            <p:cNvPr id="8" name="Group 27"/>
            <p:cNvGrpSpPr>
              <a:grpSpLocks/>
            </p:cNvGrpSpPr>
            <p:nvPr/>
          </p:nvGrpSpPr>
          <p:grpSpPr bwMode="auto">
            <a:xfrm>
              <a:off x="815" y="0"/>
              <a:ext cx="345" cy="367"/>
              <a:chOff x="1727" y="866"/>
              <a:chExt cx="129" cy="157"/>
            </a:xfrm>
          </p:grpSpPr>
          <p:sp>
            <p:nvSpPr>
              <p:cNvPr id="123932" name="Freeform 2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006699"/>
                  </a:solidFill>
                </a:endParaRPr>
              </a:p>
            </p:txBody>
          </p:sp>
          <p:sp>
            <p:nvSpPr>
              <p:cNvPr id="123933" name="Freeform 2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006699"/>
                  </a:solidFill>
                </a:endParaRPr>
              </a:p>
            </p:txBody>
          </p:sp>
          <p:sp>
            <p:nvSpPr>
              <p:cNvPr id="123934" name="Freeform 3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006699"/>
                  </a:solidFill>
                </a:endParaRPr>
              </a:p>
            </p:txBody>
          </p:sp>
        </p:grpSp>
        <p:sp>
          <p:nvSpPr>
            <p:cNvPr id="123935" name="Freeform 31"/>
            <p:cNvSpPr>
              <a:spLocks/>
            </p:cNvSpPr>
            <p:nvPr/>
          </p:nvSpPr>
          <p:spPr bwMode="ltGray">
            <a:xfrm>
              <a:off x="87" y="94"/>
              <a:ext cx="699" cy="756"/>
            </a:xfrm>
            <a:custGeom>
              <a:avLst/>
              <a:gdLst/>
              <a:ahLst/>
              <a:cxnLst>
                <a:cxn ang="0">
                  <a:pos x="1" y="392"/>
                </a:cxn>
                <a:cxn ang="0">
                  <a:pos x="3" y="252"/>
                </a:cxn>
                <a:cxn ang="0">
                  <a:pos x="21" y="210"/>
                </a:cxn>
                <a:cxn ang="0">
                  <a:pos x="29" y="182"/>
                </a:cxn>
                <a:cxn ang="0">
                  <a:pos x="39" y="154"/>
                </a:cxn>
                <a:cxn ang="0">
                  <a:pos x="51" y="138"/>
                </a:cxn>
                <a:cxn ang="0">
                  <a:pos x="111" y="74"/>
                </a:cxn>
                <a:cxn ang="0">
                  <a:pos x="169" y="30"/>
                </a:cxn>
                <a:cxn ang="0">
                  <a:pos x="225" y="10"/>
                </a:cxn>
                <a:cxn ang="0">
                  <a:pos x="249" y="4"/>
                </a:cxn>
                <a:cxn ang="0">
                  <a:pos x="265" y="0"/>
                </a:cxn>
                <a:cxn ang="0">
                  <a:pos x="357" y="2"/>
                </a:cxn>
                <a:cxn ang="0">
                  <a:pos x="385" y="6"/>
                </a:cxn>
                <a:cxn ang="0">
                  <a:pos x="489" y="40"/>
                </a:cxn>
                <a:cxn ang="0">
                  <a:pos x="619" y="128"/>
                </a:cxn>
                <a:cxn ang="0">
                  <a:pos x="653" y="178"/>
                </a:cxn>
                <a:cxn ang="0">
                  <a:pos x="693" y="322"/>
                </a:cxn>
                <a:cxn ang="0">
                  <a:pos x="687" y="434"/>
                </a:cxn>
                <a:cxn ang="0">
                  <a:pos x="665" y="538"/>
                </a:cxn>
                <a:cxn ang="0">
                  <a:pos x="639" y="564"/>
                </a:cxn>
                <a:cxn ang="0">
                  <a:pos x="631" y="580"/>
                </a:cxn>
                <a:cxn ang="0">
                  <a:pos x="607" y="588"/>
                </a:cxn>
                <a:cxn ang="0">
                  <a:pos x="473" y="664"/>
                </a:cxn>
                <a:cxn ang="0">
                  <a:pos x="449" y="678"/>
                </a:cxn>
                <a:cxn ang="0">
                  <a:pos x="405" y="684"/>
                </a:cxn>
                <a:cxn ang="0">
                  <a:pos x="375" y="690"/>
                </a:cxn>
                <a:cxn ang="0">
                  <a:pos x="267" y="684"/>
                </a:cxn>
                <a:cxn ang="0">
                  <a:pos x="259" y="722"/>
                </a:cxn>
                <a:cxn ang="0">
                  <a:pos x="241" y="756"/>
                </a:cxn>
                <a:cxn ang="0">
                  <a:pos x="185" y="728"/>
                </a:cxn>
                <a:cxn ang="0">
                  <a:pos x="163" y="720"/>
                </a:cxn>
                <a:cxn ang="0">
                  <a:pos x="151" y="716"/>
                </a:cxn>
                <a:cxn ang="0">
                  <a:pos x="195" y="674"/>
                </a:cxn>
                <a:cxn ang="0">
                  <a:pos x="211" y="644"/>
                </a:cxn>
                <a:cxn ang="0">
                  <a:pos x="209" y="626"/>
                </a:cxn>
                <a:cxn ang="0">
                  <a:pos x="195" y="620"/>
                </a:cxn>
                <a:cxn ang="0">
                  <a:pos x="165" y="596"/>
                </a:cxn>
                <a:cxn ang="0">
                  <a:pos x="99" y="534"/>
                </a:cxn>
                <a:cxn ang="0">
                  <a:pos x="61" y="506"/>
                </a:cxn>
                <a:cxn ang="0">
                  <a:pos x="23" y="470"/>
                </a:cxn>
                <a:cxn ang="0">
                  <a:pos x="7" y="434"/>
                </a:cxn>
                <a:cxn ang="0">
                  <a:pos x="5" y="396"/>
                </a:cxn>
                <a:cxn ang="0">
                  <a:pos x="1" y="392"/>
                </a:cxn>
              </a:cxnLst>
              <a:rect l="0" t="0" r="r" b="b"/>
              <a:pathLst>
                <a:path w="699" h="756">
                  <a:moveTo>
                    <a:pt x="1" y="392"/>
                  </a:moveTo>
                  <a:cubicBezTo>
                    <a:pt x="2" y="345"/>
                    <a:pt x="2" y="299"/>
                    <a:pt x="3" y="252"/>
                  </a:cubicBezTo>
                  <a:cubicBezTo>
                    <a:pt x="3" y="238"/>
                    <a:pt x="16" y="224"/>
                    <a:pt x="21" y="210"/>
                  </a:cubicBezTo>
                  <a:cubicBezTo>
                    <a:pt x="24" y="202"/>
                    <a:pt x="29" y="182"/>
                    <a:pt x="29" y="182"/>
                  </a:cubicBezTo>
                  <a:cubicBezTo>
                    <a:pt x="32" y="173"/>
                    <a:pt x="34" y="163"/>
                    <a:pt x="39" y="154"/>
                  </a:cubicBezTo>
                  <a:cubicBezTo>
                    <a:pt x="42" y="148"/>
                    <a:pt x="51" y="138"/>
                    <a:pt x="51" y="138"/>
                  </a:cubicBezTo>
                  <a:cubicBezTo>
                    <a:pt x="58" y="116"/>
                    <a:pt x="88" y="82"/>
                    <a:pt x="111" y="74"/>
                  </a:cubicBezTo>
                  <a:cubicBezTo>
                    <a:pt x="128" y="61"/>
                    <a:pt x="149" y="37"/>
                    <a:pt x="169" y="30"/>
                  </a:cubicBezTo>
                  <a:cubicBezTo>
                    <a:pt x="182" y="17"/>
                    <a:pt x="207" y="15"/>
                    <a:pt x="225" y="10"/>
                  </a:cubicBezTo>
                  <a:cubicBezTo>
                    <a:pt x="233" y="8"/>
                    <a:pt x="241" y="6"/>
                    <a:pt x="249" y="4"/>
                  </a:cubicBezTo>
                  <a:cubicBezTo>
                    <a:pt x="254" y="3"/>
                    <a:pt x="265" y="0"/>
                    <a:pt x="265" y="0"/>
                  </a:cubicBezTo>
                  <a:cubicBezTo>
                    <a:pt x="296" y="1"/>
                    <a:pt x="326" y="0"/>
                    <a:pt x="357" y="2"/>
                  </a:cubicBezTo>
                  <a:cubicBezTo>
                    <a:pt x="366" y="2"/>
                    <a:pt x="385" y="6"/>
                    <a:pt x="385" y="6"/>
                  </a:cubicBezTo>
                  <a:cubicBezTo>
                    <a:pt x="417" y="17"/>
                    <a:pt x="463" y="14"/>
                    <a:pt x="489" y="40"/>
                  </a:cubicBezTo>
                  <a:cubicBezTo>
                    <a:pt x="528" y="60"/>
                    <a:pt x="592" y="105"/>
                    <a:pt x="619" y="128"/>
                  </a:cubicBezTo>
                  <a:cubicBezTo>
                    <a:pt x="635" y="134"/>
                    <a:pt x="643" y="164"/>
                    <a:pt x="653" y="178"/>
                  </a:cubicBezTo>
                  <a:cubicBezTo>
                    <a:pt x="667" y="234"/>
                    <a:pt x="687" y="265"/>
                    <a:pt x="693" y="322"/>
                  </a:cubicBezTo>
                  <a:cubicBezTo>
                    <a:pt x="699" y="365"/>
                    <a:pt x="692" y="398"/>
                    <a:pt x="687" y="434"/>
                  </a:cubicBezTo>
                  <a:cubicBezTo>
                    <a:pt x="686" y="469"/>
                    <a:pt x="691" y="510"/>
                    <a:pt x="665" y="538"/>
                  </a:cubicBezTo>
                  <a:cubicBezTo>
                    <a:pt x="657" y="547"/>
                    <a:pt x="644" y="553"/>
                    <a:pt x="639" y="564"/>
                  </a:cubicBezTo>
                  <a:cubicBezTo>
                    <a:pt x="636" y="569"/>
                    <a:pt x="636" y="576"/>
                    <a:pt x="631" y="580"/>
                  </a:cubicBezTo>
                  <a:cubicBezTo>
                    <a:pt x="624" y="585"/>
                    <a:pt x="607" y="588"/>
                    <a:pt x="607" y="588"/>
                  </a:cubicBezTo>
                  <a:cubicBezTo>
                    <a:pt x="581" y="602"/>
                    <a:pt x="499" y="649"/>
                    <a:pt x="473" y="664"/>
                  </a:cubicBezTo>
                  <a:cubicBezTo>
                    <a:pt x="465" y="666"/>
                    <a:pt x="449" y="678"/>
                    <a:pt x="449" y="678"/>
                  </a:cubicBezTo>
                  <a:cubicBezTo>
                    <a:pt x="438" y="685"/>
                    <a:pt x="417" y="679"/>
                    <a:pt x="405" y="684"/>
                  </a:cubicBezTo>
                  <a:cubicBezTo>
                    <a:pt x="396" y="687"/>
                    <a:pt x="385" y="688"/>
                    <a:pt x="375" y="690"/>
                  </a:cubicBezTo>
                  <a:cubicBezTo>
                    <a:pt x="328" y="689"/>
                    <a:pt x="307" y="687"/>
                    <a:pt x="267" y="684"/>
                  </a:cubicBezTo>
                  <a:cubicBezTo>
                    <a:pt x="249" y="690"/>
                    <a:pt x="264" y="683"/>
                    <a:pt x="259" y="722"/>
                  </a:cubicBezTo>
                  <a:cubicBezTo>
                    <a:pt x="258" y="733"/>
                    <a:pt x="250" y="750"/>
                    <a:pt x="241" y="756"/>
                  </a:cubicBezTo>
                  <a:cubicBezTo>
                    <a:pt x="218" y="752"/>
                    <a:pt x="207" y="735"/>
                    <a:pt x="185" y="728"/>
                  </a:cubicBezTo>
                  <a:cubicBezTo>
                    <a:pt x="176" y="725"/>
                    <a:pt x="171" y="724"/>
                    <a:pt x="163" y="720"/>
                  </a:cubicBezTo>
                  <a:cubicBezTo>
                    <a:pt x="159" y="718"/>
                    <a:pt x="151" y="716"/>
                    <a:pt x="151" y="716"/>
                  </a:cubicBezTo>
                  <a:cubicBezTo>
                    <a:pt x="157" y="695"/>
                    <a:pt x="180" y="689"/>
                    <a:pt x="195" y="674"/>
                  </a:cubicBezTo>
                  <a:cubicBezTo>
                    <a:pt x="198" y="665"/>
                    <a:pt x="205" y="652"/>
                    <a:pt x="211" y="644"/>
                  </a:cubicBezTo>
                  <a:cubicBezTo>
                    <a:pt x="210" y="638"/>
                    <a:pt x="212" y="631"/>
                    <a:pt x="209" y="626"/>
                  </a:cubicBezTo>
                  <a:cubicBezTo>
                    <a:pt x="207" y="621"/>
                    <a:pt x="199" y="623"/>
                    <a:pt x="195" y="620"/>
                  </a:cubicBezTo>
                  <a:cubicBezTo>
                    <a:pt x="185" y="612"/>
                    <a:pt x="173" y="606"/>
                    <a:pt x="165" y="596"/>
                  </a:cubicBezTo>
                  <a:cubicBezTo>
                    <a:pt x="146" y="573"/>
                    <a:pt x="123" y="552"/>
                    <a:pt x="99" y="534"/>
                  </a:cubicBezTo>
                  <a:cubicBezTo>
                    <a:pt x="87" y="525"/>
                    <a:pt x="72" y="517"/>
                    <a:pt x="61" y="506"/>
                  </a:cubicBezTo>
                  <a:cubicBezTo>
                    <a:pt x="49" y="494"/>
                    <a:pt x="37" y="480"/>
                    <a:pt x="23" y="470"/>
                  </a:cubicBezTo>
                  <a:cubicBezTo>
                    <a:pt x="13" y="456"/>
                    <a:pt x="10" y="451"/>
                    <a:pt x="7" y="434"/>
                  </a:cubicBezTo>
                  <a:cubicBezTo>
                    <a:pt x="6" y="421"/>
                    <a:pt x="7" y="408"/>
                    <a:pt x="5" y="396"/>
                  </a:cubicBezTo>
                  <a:cubicBezTo>
                    <a:pt x="5" y="394"/>
                    <a:pt x="0" y="391"/>
                    <a:pt x="1" y="392"/>
                  </a:cubicBez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006699"/>
                </a:solidFill>
              </a:endParaRPr>
            </a:p>
          </p:txBody>
        </p:sp>
        <p:sp>
          <p:nvSpPr>
            <p:cNvPr id="123936" name="Freeform 32"/>
            <p:cNvSpPr>
              <a:spLocks/>
            </p:cNvSpPr>
            <p:nvPr/>
          </p:nvSpPr>
          <p:spPr bwMode="ltGray">
            <a:xfrm rot="828663">
              <a:off x="242" y="3404"/>
              <a:ext cx="132" cy="16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" y="1"/>
                </a:cxn>
                <a:cxn ang="0">
                  <a:pos x="18" y="5"/>
                </a:cxn>
                <a:cxn ang="0">
                  <a:pos x="37" y="12"/>
                </a:cxn>
                <a:cxn ang="0">
                  <a:pos x="58" y="24"/>
                </a:cxn>
                <a:cxn ang="0">
                  <a:pos x="78" y="44"/>
                </a:cxn>
                <a:cxn ang="0">
                  <a:pos x="96" y="71"/>
                </a:cxn>
                <a:cxn ang="0">
                  <a:pos x="107" y="108"/>
                </a:cxn>
                <a:cxn ang="0">
                  <a:pos x="109" y="156"/>
                </a:cxn>
                <a:cxn ang="0">
                  <a:pos x="105" y="156"/>
                </a:cxn>
                <a:cxn ang="0">
                  <a:pos x="99" y="156"/>
                </a:cxn>
                <a:cxn ang="0">
                  <a:pos x="93" y="156"/>
                </a:cxn>
                <a:cxn ang="0">
                  <a:pos x="87" y="154"/>
                </a:cxn>
                <a:cxn ang="0">
                  <a:pos x="81" y="153"/>
                </a:cxn>
                <a:cxn ang="0">
                  <a:pos x="74" y="150"/>
                </a:cxn>
                <a:cxn ang="0">
                  <a:pos x="66" y="145"/>
                </a:cxn>
                <a:cxn ang="0">
                  <a:pos x="58" y="139"/>
                </a:cxn>
                <a:cxn ang="0">
                  <a:pos x="53" y="126"/>
                </a:cxn>
                <a:cxn ang="0">
                  <a:pos x="53" y="111"/>
                </a:cxn>
                <a:cxn ang="0">
                  <a:pos x="56" y="96"/>
                </a:cxn>
                <a:cxn ang="0">
                  <a:pos x="59" y="80"/>
                </a:cxn>
                <a:cxn ang="0">
                  <a:pos x="56" y="62"/>
                </a:cxn>
                <a:cxn ang="0">
                  <a:pos x="48" y="43"/>
                </a:cxn>
                <a:cxn ang="0">
                  <a:pos x="31" y="23"/>
                </a:cxn>
                <a:cxn ang="0">
                  <a:pos x="0" y="0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006699"/>
                </a:solidFill>
              </a:endParaRPr>
            </a:p>
          </p:txBody>
        </p:sp>
        <p:sp>
          <p:nvSpPr>
            <p:cNvPr id="123937" name="Freeform 33"/>
            <p:cNvSpPr>
              <a:spLocks/>
            </p:cNvSpPr>
            <p:nvPr/>
          </p:nvSpPr>
          <p:spPr bwMode="ltGray">
            <a:xfrm rot="828663">
              <a:off x="266" y="3592"/>
              <a:ext cx="66" cy="4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1"/>
                </a:cxn>
                <a:cxn ang="0">
                  <a:pos x="6" y="3"/>
                </a:cxn>
                <a:cxn ang="0">
                  <a:pos x="13" y="8"/>
                </a:cxn>
                <a:cxn ang="0">
                  <a:pos x="21" y="12"/>
                </a:cxn>
                <a:cxn ang="0">
                  <a:pos x="29" y="15"/>
                </a:cxn>
                <a:cxn ang="0">
                  <a:pos x="38" y="17"/>
                </a:cxn>
                <a:cxn ang="0">
                  <a:pos x="46" y="18"/>
                </a:cxn>
                <a:cxn ang="0">
                  <a:pos x="54" y="16"/>
                </a:cxn>
                <a:cxn ang="0">
                  <a:pos x="53" y="25"/>
                </a:cxn>
                <a:cxn ang="0">
                  <a:pos x="50" y="33"/>
                </a:cxn>
                <a:cxn ang="0">
                  <a:pos x="44" y="38"/>
                </a:cxn>
                <a:cxn ang="0">
                  <a:pos x="37" y="40"/>
                </a:cxn>
                <a:cxn ang="0">
                  <a:pos x="28" y="39"/>
                </a:cxn>
                <a:cxn ang="0">
                  <a:pos x="19" y="32"/>
                </a:cxn>
                <a:cxn ang="0">
                  <a:pos x="10" y="20"/>
                </a:cxn>
                <a:cxn ang="0">
                  <a:pos x="0" y="0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006699"/>
                </a:solidFill>
              </a:endParaRPr>
            </a:p>
          </p:txBody>
        </p:sp>
        <p:sp>
          <p:nvSpPr>
            <p:cNvPr id="123938" name="Freeform 34"/>
            <p:cNvSpPr>
              <a:spLocks/>
            </p:cNvSpPr>
            <p:nvPr/>
          </p:nvSpPr>
          <p:spPr bwMode="ltGray">
            <a:xfrm>
              <a:off x="11" y="4110"/>
              <a:ext cx="118" cy="20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8"/>
                </a:cxn>
                <a:cxn ang="0">
                  <a:pos x="15" y="19"/>
                </a:cxn>
                <a:cxn ang="0">
                  <a:pos x="26" y="33"/>
                </a:cxn>
                <a:cxn ang="0">
                  <a:pos x="38" y="51"/>
                </a:cxn>
                <a:cxn ang="0">
                  <a:pos x="54" y="72"/>
                </a:cxn>
                <a:cxn ang="0">
                  <a:pos x="67" y="94"/>
                </a:cxn>
                <a:cxn ang="0">
                  <a:pos x="79" y="119"/>
                </a:cxn>
                <a:cxn ang="0">
                  <a:pos x="87" y="146"/>
                </a:cxn>
                <a:cxn ang="0">
                  <a:pos x="94" y="175"/>
                </a:cxn>
                <a:cxn ang="0">
                  <a:pos x="91" y="209"/>
                </a:cxn>
                <a:cxn ang="0">
                  <a:pos x="118" y="209"/>
                </a:cxn>
                <a:cxn ang="0">
                  <a:pos x="117" y="177"/>
                </a:cxn>
                <a:cxn ang="0">
                  <a:pos x="104" y="119"/>
                </a:cxn>
                <a:cxn ang="0">
                  <a:pos x="82" y="69"/>
                </a:cxn>
                <a:cxn ang="0">
                  <a:pos x="47" y="27"/>
                </a:cxn>
                <a:cxn ang="0">
                  <a:pos x="0" y="0"/>
                </a:cxn>
              </a:cxnLst>
              <a:rect l="0" t="0" r="r" b="b"/>
              <a:pathLst>
                <a:path w="118" h="209">
                  <a:moveTo>
                    <a:pt x="0" y="0"/>
                  </a:moveTo>
                  <a:lnTo>
                    <a:pt x="6" y="8"/>
                  </a:lnTo>
                  <a:lnTo>
                    <a:pt x="15" y="19"/>
                  </a:lnTo>
                  <a:lnTo>
                    <a:pt x="26" y="33"/>
                  </a:lnTo>
                  <a:lnTo>
                    <a:pt x="38" y="51"/>
                  </a:lnTo>
                  <a:lnTo>
                    <a:pt x="54" y="72"/>
                  </a:lnTo>
                  <a:lnTo>
                    <a:pt x="67" y="94"/>
                  </a:lnTo>
                  <a:lnTo>
                    <a:pt x="79" y="119"/>
                  </a:lnTo>
                  <a:lnTo>
                    <a:pt x="87" y="146"/>
                  </a:lnTo>
                  <a:lnTo>
                    <a:pt x="94" y="175"/>
                  </a:lnTo>
                  <a:lnTo>
                    <a:pt x="91" y="209"/>
                  </a:lnTo>
                  <a:lnTo>
                    <a:pt x="118" y="209"/>
                  </a:lnTo>
                  <a:lnTo>
                    <a:pt x="117" y="177"/>
                  </a:lnTo>
                  <a:lnTo>
                    <a:pt x="104" y="119"/>
                  </a:lnTo>
                  <a:lnTo>
                    <a:pt x="82" y="69"/>
                  </a:lnTo>
                  <a:lnTo>
                    <a:pt x="47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006699"/>
                </a:solidFill>
              </a:endParaRPr>
            </a:p>
          </p:txBody>
        </p:sp>
        <p:sp>
          <p:nvSpPr>
            <p:cNvPr id="123939" name="Freeform 35"/>
            <p:cNvSpPr>
              <a:spLocks/>
            </p:cNvSpPr>
            <p:nvPr/>
          </p:nvSpPr>
          <p:spPr bwMode="ltGray">
            <a:xfrm>
              <a:off x="0" y="3968"/>
              <a:ext cx="130" cy="128"/>
            </a:xfrm>
            <a:custGeom>
              <a:avLst/>
              <a:gdLst/>
              <a:ahLst/>
              <a:cxnLst>
                <a:cxn ang="0">
                  <a:pos x="103" y="0"/>
                </a:cxn>
                <a:cxn ang="0">
                  <a:pos x="130" y="128"/>
                </a:cxn>
                <a:cxn ang="0">
                  <a:pos x="125" y="126"/>
                </a:cxn>
                <a:cxn ang="0">
                  <a:pos x="111" y="121"/>
                </a:cxn>
                <a:cxn ang="0">
                  <a:pos x="92" y="111"/>
                </a:cxn>
                <a:cxn ang="0">
                  <a:pos x="68" y="103"/>
                </a:cxn>
                <a:cxn ang="0">
                  <a:pos x="41" y="94"/>
                </a:cxn>
                <a:cxn ang="0">
                  <a:pos x="19" y="90"/>
                </a:cxn>
                <a:cxn ang="0">
                  <a:pos x="0" y="93"/>
                </a:cxn>
                <a:cxn ang="0">
                  <a:pos x="0" y="72"/>
                </a:cxn>
                <a:cxn ang="0">
                  <a:pos x="12" y="70"/>
                </a:cxn>
                <a:cxn ang="0">
                  <a:pos x="24" y="66"/>
                </a:cxn>
                <a:cxn ang="0">
                  <a:pos x="38" y="66"/>
                </a:cxn>
                <a:cxn ang="0">
                  <a:pos x="51" y="67"/>
                </a:cxn>
                <a:cxn ang="0">
                  <a:pos x="65" y="70"/>
                </a:cxn>
                <a:cxn ang="0">
                  <a:pos x="78" y="78"/>
                </a:cxn>
                <a:cxn ang="0">
                  <a:pos x="81" y="74"/>
                </a:cxn>
                <a:cxn ang="0">
                  <a:pos x="81" y="58"/>
                </a:cxn>
                <a:cxn ang="0">
                  <a:pos x="82" y="37"/>
                </a:cxn>
                <a:cxn ang="0">
                  <a:pos x="82" y="29"/>
                </a:cxn>
                <a:cxn ang="0">
                  <a:pos x="80" y="29"/>
                </a:cxn>
                <a:cxn ang="0">
                  <a:pos x="77" y="27"/>
                </a:cxn>
                <a:cxn ang="0">
                  <a:pos x="76" y="22"/>
                </a:cxn>
                <a:cxn ang="0">
                  <a:pos x="75" y="19"/>
                </a:cxn>
                <a:cxn ang="0">
                  <a:pos x="76" y="15"/>
                </a:cxn>
                <a:cxn ang="0">
                  <a:pos x="79" y="10"/>
                </a:cxn>
                <a:cxn ang="0">
                  <a:pos x="89" y="6"/>
                </a:cxn>
                <a:cxn ang="0">
                  <a:pos x="103" y="0"/>
                </a:cxn>
              </a:cxnLst>
              <a:rect l="0" t="0" r="r" b="b"/>
              <a:pathLst>
                <a:path w="130" h="128">
                  <a:moveTo>
                    <a:pt x="103" y="0"/>
                  </a:moveTo>
                  <a:lnTo>
                    <a:pt x="130" y="128"/>
                  </a:lnTo>
                  <a:lnTo>
                    <a:pt x="125" y="126"/>
                  </a:lnTo>
                  <a:lnTo>
                    <a:pt x="111" y="121"/>
                  </a:lnTo>
                  <a:lnTo>
                    <a:pt x="92" y="111"/>
                  </a:lnTo>
                  <a:lnTo>
                    <a:pt x="68" y="103"/>
                  </a:lnTo>
                  <a:lnTo>
                    <a:pt x="41" y="94"/>
                  </a:lnTo>
                  <a:lnTo>
                    <a:pt x="19" y="90"/>
                  </a:lnTo>
                  <a:lnTo>
                    <a:pt x="0" y="93"/>
                  </a:lnTo>
                  <a:lnTo>
                    <a:pt x="0" y="72"/>
                  </a:lnTo>
                  <a:lnTo>
                    <a:pt x="12" y="70"/>
                  </a:lnTo>
                  <a:lnTo>
                    <a:pt x="24" y="66"/>
                  </a:lnTo>
                  <a:lnTo>
                    <a:pt x="38" y="66"/>
                  </a:lnTo>
                  <a:lnTo>
                    <a:pt x="51" y="67"/>
                  </a:lnTo>
                  <a:lnTo>
                    <a:pt x="65" y="70"/>
                  </a:lnTo>
                  <a:lnTo>
                    <a:pt x="78" y="78"/>
                  </a:lnTo>
                  <a:lnTo>
                    <a:pt x="81" y="74"/>
                  </a:lnTo>
                  <a:lnTo>
                    <a:pt x="81" y="58"/>
                  </a:lnTo>
                  <a:lnTo>
                    <a:pt x="82" y="37"/>
                  </a:lnTo>
                  <a:lnTo>
                    <a:pt x="82" y="29"/>
                  </a:lnTo>
                  <a:lnTo>
                    <a:pt x="80" y="29"/>
                  </a:lnTo>
                  <a:lnTo>
                    <a:pt x="77" y="27"/>
                  </a:lnTo>
                  <a:lnTo>
                    <a:pt x="76" y="22"/>
                  </a:lnTo>
                  <a:lnTo>
                    <a:pt x="75" y="19"/>
                  </a:lnTo>
                  <a:lnTo>
                    <a:pt x="76" y="15"/>
                  </a:lnTo>
                  <a:lnTo>
                    <a:pt x="79" y="10"/>
                  </a:lnTo>
                  <a:lnTo>
                    <a:pt x="89" y="6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006699"/>
                </a:solidFill>
              </a:endParaRPr>
            </a:p>
          </p:txBody>
        </p:sp>
        <p:sp>
          <p:nvSpPr>
            <p:cNvPr id="123940" name="Freeform 36"/>
            <p:cNvSpPr>
              <a:spLocks/>
            </p:cNvSpPr>
            <p:nvPr/>
          </p:nvSpPr>
          <p:spPr bwMode="ltGray">
            <a:xfrm>
              <a:off x="0" y="3949"/>
              <a:ext cx="47" cy="86"/>
            </a:xfrm>
            <a:custGeom>
              <a:avLst/>
              <a:gdLst/>
              <a:ahLst/>
              <a:cxnLst>
                <a:cxn ang="0">
                  <a:pos x="37" y="0"/>
                </a:cxn>
                <a:cxn ang="0">
                  <a:pos x="15" y="37"/>
                </a:cxn>
                <a:cxn ang="0">
                  <a:pos x="0" y="59"/>
                </a:cxn>
                <a:cxn ang="0">
                  <a:pos x="0" y="86"/>
                </a:cxn>
                <a:cxn ang="0">
                  <a:pos x="8" y="82"/>
                </a:cxn>
                <a:cxn ang="0">
                  <a:pos x="20" y="73"/>
                </a:cxn>
                <a:cxn ang="0">
                  <a:pos x="33" y="63"/>
                </a:cxn>
                <a:cxn ang="0">
                  <a:pos x="42" y="51"/>
                </a:cxn>
                <a:cxn ang="0">
                  <a:pos x="47" y="36"/>
                </a:cxn>
                <a:cxn ang="0">
                  <a:pos x="46" y="19"/>
                </a:cxn>
                <a:cxn ang="0">
                  <a:pos x="37" y="0"/>
                </a:cxn>
              </a:cxnLst>
              <a:rect l="0" t="0" r="r" b="b"/>
              <a:pathLst>
                <a:path w="47" h="86">
                  <a:moveTo>
                    <a:pt x="37" y="0"/>
                  </a:moveTo>
                  <a:lnTo>
                    <a:pt x="15" y="37"/>
                  </a:lnTo>
                  <a:lnTo>
                    <a:pt x="0" y="59"/>
                  </a:lnTo>
                  <a:lnTo>
                    <a:pt x="0" y="86"/>
                  </a:lnTo>
                  <a:lnTo>
                    <a:pt x="8" y="82"/>
                  </a:lnTo>
                  <a:lnTo>
                    <a:pt x="20" y="73"/>
                  </a:lnTo>
                  <a:lnTo>
                    <a:pt x="33" y="63"/>
                  </a:lnTo>
                  <a:lnTo>
                    <a:pt x="42" y="51"/>
                  </a:lnTo>
                  <a:lnTo>
                    <a:pt x="47" y="36"/>
                  </a:lnTo>
                  <a:lnTo>
                    <a:pt x="46" y="1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006699"/>
                </a:solidFill>
              </a:endParaRPr>
            </a:p>
          </p:txBody>
        </p:sp>
        <p:sp>
          <p:nvSpPr>
            <p:cNvPr id="123941" name="Freeform 37"/>
            <p:cNvSpPr>
              <a:spLocks/>
            </p:cNvSpPr>
            <p:nvPr/>
          </p:nvSpPr>
          <p:spPr bwMode="ltGray">
            <a:xfrm>
              <a:off x="0" y="3239"/>
              <a:ext cx="497" cy="740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41" y="4"/>
                </a:cxn>
                <a:cxn ang="0">
                  <a:pos x="101" y="0"/>
                </a:cxn>
                <a:cxn ang="0">
                  <a:pos x="170" y="4"/>
                </a:cxn>
                <a:cxn ang="0">
                  <a:pos x="248" y="21"/>
                </a:cxn>
                <a:cxn ang="0">
                  <a:pos x="323" y="50"/>
                </a:cxn>
                <a:cxn ang="0">
                  <a:pos x="382" y="90"/>
                </a:cxn>
                <a:cxn ang="0">
                  <a:pos x="428" y="141"/>
                </a:cxn>
                <a:cxn ang="0">
                  <a:pos x="463" y="199"/>
                </a:cxn>
                <a:cxn ang="0">
                  <a:pos x="485" y="262"/>
                </a:cxn>
                <a:cxn ang="0">
                  <a:pos x="496" y="327"/>
                </a:cxn>
                <a:cxn ang="0">
                  <a:pos x="497" y="396"/>
                </a:cxn>
                <a:cxn ang="0">
                  <a:pos x="487" y="462"/>
                </a:cxn>
                <a:cxn ang="0">
                  <a:pos x="470" y="527"/>
                </a:cxn>
                <a:cxn ang="0">
                  <a:pos x="443" y="586"/>
                </a:cxn>
                <a:cxn ang="0">
                  <a:pos x="406" y="639"/>
                </a:cxn>
                <a:cxn ang="0">
                  <a:pos x="364" y="683"/>
                </a:cxn>
                <a:cxn ang="0">
                  <a:pos x="315" y="715"/>
                </a:cxn>
                <a:cxn ang="0">
                  <a:pos x="259" y="736"/>
                </a:cxn>
                <a:cxn ang="0">
                  <a:pos x="198" y="740"/>
                </a:cxn>
                <a:cxn ang="0">
                  <a:pos x="131" y="727"/>
                </a:cxn>
                <a:cxn ang="0">
                  <a:pos x="167" y="728"/>
                </a:cxn>
                <a:cxn ang="0">
                  <a:pos x="204" y="718"/>
                </a:cxn>
                <a:cxn ang="0">
                  <a:pos x="238" y="700"/>
                </a:cxn>
                <a:cxn ang="0">
                  <a:pos x="272" y="670"/>
                </a:cxn>
                <a:cxn ang="0">
                  <a:pos x="304" y="635"/>
                </a:cxn>
                <a:cxn ang="0">
                  <a:pos x="333" y="594"/>
                </a:cxn>
                <a:cxn ang="0">
                  <a:pos x="358" y="549"/>
                </a:cxn>
                <a:cxn ang="0">
                  <a:pos x="381" y="500"/>
                </a:cxn>
                <a:cxn ang="0">
                  <a:pos x="396" y="449"/>
                </a:cxn>
                <a:cxn ang="0">
                  <a:pos x="408" y="397"/>
                </a:cxn>
                <a:cxn ang="0">
                  <a:pos x="414" y="346"/>
                </a:cxn>
                <a:cxn ang="0">
                  <a:pos x="412" y="296"/>
                </a:cxn>
                <a:cxn ang="0">
                  <a:pos x="402" y="251"/>
                </a:cxn>
                <a:cxn ang="0">
                  <a:pos x="384" y="208"/>
                </a:cxn>
                <a:cxn ang="0">
                  <a:pos x="357" y="172"/>
                </a:cxn>
                <a:cxn ang="0">
                  <a:pos x="320" y="142"/>
                </a:cxn>
                <a:cxn ang="0">
                  <a:pos x="260" y="107"/>
                </a:cxn>
                <a:cxn ang="0">
                  <a:pos x="203" y="82"/>
                </a:cxn>
                <a:cxn ang="0">
                  <a:pos x="154" y="65"/>
                </a:cxn>
                <a:cxn ang="0">
                  <a:pos x="108" y="56"/>
                </a:cxn>
                <a:cxn ang="0">
                  <a:pos x="68" y="55"/>
                </a:cxn>
                <a:cxn ang="0">
                  <a:pos x="32" y="61"/>
                </a:cxn>
                <a:cxn ang="0">
                  <a:pos x="0" y="70"/>
                </a:cxn>
                <a:cxn ang="0">
                  <a:pos x="0" y="13"/>
                </a:cxn>
              </a:cxnLst>
              <a:rect l="0" t="0" r="r" b="b"/>
              <a:pathLst>
                <a:path w="497" h="740">
                  <a:moveTo>
                    <a:pt x="0" y="13"/>
                  </a:moveTo>
                  <a:lnTo>
                    <a:pt x="41" y="4"/>
                  </a:lnTo>
                  <a:lnTo>
                    <a:pt x="101" y="0"/>
                  </a:lnTo>
                  <a:lnTo>
                    <a:pt x="170" y="4"/>
                  </a:lnTo>
                  <a:lnTo>
                    <a:pt x="248" y="21"/>
                  </a:lnTo>
                  <a:lnTo>
                    <a:pt x="323" y="50"/>
                  </a:lnTo>
                  <a:lnTo>
                    <a:pt x="382" y="90"/>
                  </a:lnTo>
                  <a:lnTo>
                    <a:pt x="428" y="141"/>
                  </a:lnTo>
                  <a:lnTo>
                    <a:pt x="463" y="199"/>
                  </a:lnTo>
                  <a:lnTo>
                    <a:pt x="485" y="262"/>
                  </a:lnTo>
                  <a:lnTo>
                    <a:pt x="496" y="327"/>
                  </a:lnTo>
                  <a:lnTo>
                    <a:pt x="497" y="396"/>
                  </a:lnTo>
                  <a:lnTo>
                    <a:pt x="487" y="462"/>
                  </a:lnTo>
                  <a:lnTo>
                    <a:pt x="470" y="527"/>
                  </a:lnTo>
                  <a:lnTo>
                    <a:pt x="443" y="586"/>
                  </a:lnTo>
                  <a:lnTo>
                    <a:pt x="406" y="639"/>
                  </a:lnTo>
                  <a:lnTo>
                    <a:pt x="364" y="683"/>
                  </a:lnTo>
                  <a:lnTo>
                    <a:pt x="315" y="715"/>
                  </a:lnTo>
                  <a:lnTo>
                    <a:pt x="259" y="736"/>
                  </a:lnTo>
                  <a:lnTo>
                    <a:pt x="198" y="740"/>
                  </a:lnTo>
                  <a:lnTo>
                    <a:pt x="131" y="727"/>
                  </a:lnTo>
                  <a:lnTo>
                    <a:pt x="167" y="728"/>
                  </a:lnTo>
                  <a:lnTo>
                    <a:pt x="204" y="718"/>
                  </a:lnTo>
                  <a:lnTo>
                    <a:pt x="238" y="700"/>
                  </a:lnTo>
                  <a:lnTo>
                    <a:pt x="272" y="670"/>
                  </a:lnTo>
                  <a:lnTo>
                    <a:pt x="304" y="635"/>
                  </a:lnTo>
                  <a:lnTo>
                    <a:pt x="333" y="594"/>
                  </a:lnTo>
                  <a:lnTo>
                    <a:pt x="358" y="549"/>
                  </a:lnTo>
                  <a:lnTo>
                    <a:pt x="381" y="500"/>
                  </a:lnTo>
                  <a:lnTo>
                    <a:pt x="396" y="449"/>
                  </a:lnTo>
                  <a:lnTo>
                    <a:pt x="408" y="397"/>
                  </a:lnTo>
                  <a:lnTo>
                    <a:pt x="414" y="346"/>
                  </a:lnTo>
                  <a:lnTo>
                    <a:pt x="412" y="296"/>
                  </a:lnTo>
                  <a:lnTo>
                    <a:pt x="402" y="251"/>
                  </a:lnTo>
                  <a:lnTo>
                    <a:pt x="384" y="208"/>
                  </a:lnTo>
                  <a:lnTo>
                    <a:pt x="357" y="172"/>
                  </a:lnTo>
                  <a:lnTo>
                    <a:pt x="320" y="142"/>
                  </a:lnTo>
                  <a:lnTo>
                    <a:pt x="260" y="107"/>
                  </a:lnTo>
                  <a:lnTo>
                    <a:pt x="203" y="82"/>
                  </a:lnTo>
                  <a:lnTo>
                    <a:pt x="154" y="65"/>
                  </a:lnTo>
                  <a:lnTo>
                    <a:pt x="108" y="56"/>
                  </a:lnTo>
                  <a:lnTo>
                    <a:pt x="68" y="55"/>
                  </a:lnTo>
                  <a:lnTo>
                    <a:pt x="32" y="61"/>
                  </a:lnTo>
                  <a:lnTo>
                    <a:pt x="0" y="7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006699"/>
                </a:solidFill>
              </a:endParaRPr>
            </a:p>
          </p:txBody>
        </p:sp>
        <p:sp>
          <p:nvSpPr>
            <p:cNvPr id="123942" name="Freeform 38"/>
            <p:cNvSpPr>
              <a:spLocks/>
            </p:cNvSpPr>
            <p:nvPr/>
          </p:nvSpPr>
          <p:spPr bwMode="ltGray">
            <a:xfrm rot="1584153">
              <a:off x="20" y="410"/>
              <a:ext cx="344" cy="2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5"/>
                </a:cxn>
                <a:cxn ang="0">
                  <a:pos x="3" y="50"/>
                </a:cxn>
                <a:cxn ang="0">
                  <a:pos x="6" y="75"/>
                </a:cxn>
                <a:cxn ang="0">
                  <a:pos x="11" y="98"/>
                </a:cxn>
                <a:cxn ang="0">
                  <a:pos x="18" y="119"/>
                </a:cxn>
                <a:cxn ang="0">
                  <a:pos x="27" y="141"/>
                </a:cxn>
                <a:cxn ang="0">
                  <a:pos x="38" y="161"/>
                </a:cxn>
                <a:cxn ang="0">
                  <a:pos x="51" y="178"/>
                </a:cxn>
                <a:cxn ang="0">
                  <a:pos x="67" y="194"/>
                </a:cxn>
                <a:cxn ang="0">
                  <a:pos x="86" y="208"/>
                </a:cxn>
                <a:cxn ang="0">
                  <a:pos x="106" y="219"/>
                </a:cxn>
                <a:cxn ang="0">
                  <a:pos x="131" y="228"/>
                </a:cxn>
                <a:cxn ang="0">
                  <a:pos x="158" y="234"/>
                </a:cxn>
                <a:cxn ang="0">
                  <a:pos x="188" y="237"/>
                </a:cxn>
                <a:cxn ang="0">
                  <a:pos x="220" y="236"/>
                </a:cxn>
                <a:cxn ang="0">
                  <a:pos x="257" y="232"/>
                </a:cxn>
                <a:cxn ang="0">
                  <a:pos x="224" y="227"/>
                </a:cxn>
                <a:cxn ang="0">
                  <a:pos x="195" y="220"/>
                </a:cxn>
                <a:cxn ang="0">
                  <a:pos x="170" y="212"/>
                </a:cxn>
                <a:cxn ang="0">
                  <a:pos x="148" y="204"/>
                </a:cxn>
                <a:cxn ang="0">
                  <a:pos x="128" y="193"/>
                </a:cxn>
                <a:cxn ang="0">
                  <a:pos x="112" y="182"/>
                </a:cxn>
                <a:cxn ang="0">
                  <a:pos x="97" y="169"/>
                </a:cxn>
                <a:cxn ang="0">
                  <a:pos x="84" y="155"/>
                </a:cxn>
                <a:cxn ang="0">
                  <a:pos x="72" y="141"/>
                </a:cxn>
                <a:cxn ang="0">
                  <a:pos x="61" y="125"/>
                </a:cxn>
                <a:cxn ang="0">
                  <a:pos x="52" y="107"/>
                </a:cxn>
                <a:cxn ang="0">
                  <a:pos x="43" y="88"/>
                </a:cxn>
                <a:cxn ang="0">
                  <a:pos x="33" y="69"/>
                </a:cxn>
                <a:cxn ang="0">
                  <a:pos x="23" y="47"/>
                </a:cxn>
                <a:cxn ang="0">
                  <a:pos x="12" y="24"/>
                </a:cxn>
                <a:cxn ang="0">
                  <a:pos x="0" y="0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006699"/>
                </a:solidFill>
              </a:endParaRPr>
            </a:p>
          </p:txBody>
        </p:sp>
        <p:sp>
          <p:nvSpPr>
            <p:cNvPr id="123943" name="Freeform 39"/>
            <p:cNvSpPr>
              <a:spLocks/>
            </p:cNvSpPr>
            <p:nvPr/>
          </p:nvSpPr>
          <p:spPr bwMode="ltGray">
            <a:xfrm rot="1584153">
              <a:off x="242" y="756"/>
              <a:ext cx="167" cy="115"/>
            </a:xfrm>
            <a:custGeom>
              <a:avLst/>
              <a:gdLst/>
              <a:ahLst/>
              <a:cxnLst>
                <a:cxn ang="0">
                  <a:pos x="77" y="0"/>
                </a:cxn>
                <a:cxn ang="0">
                  <a:pos x="124" y="108"/>
                </a:cxn>
                <a:cxn ang="0">
                  <a:pos x="120" y="107"/>
                </a:cxn>
                <a:cxn ang="0">
                  <a:pos x="107" y="105"/>
                </a:cxn>
                <a:cxn ang="0">
                  <a:pos x="89" y="101"/>
                </a:cxn>
                <a:cxn ang="0">
                  <a:pos x="68" y="99"/>
                </a:cxn>
                <a:cxn ang="0">
                  <a:pos x="45" y="97"/>
                </a:cxn>
                <a:cxn ang="0">
                  <a:pos x="25" y="98"/>
                </a:cxn>
                <a:cxn ang="0">
                  <a:pos x="9" y="102"/>
                </a:cxn>
                <a:cxn ang="0">
                  <a:pos x="0" y="110"/>
                </a:cxn>
                <a:cxn ang="0">
                  <a:pos x="4" y="98"/>
                </a:cxn>
                <a:cxn ang="0">
                  <a:pos x="8" y="89"/>
                </a:cxn>
                <a:cxn ang="0">
                  <a:pos x="16" y="82"/>
                </a:cxn>
                <a:cxn ang="0">
                  <a:pos x="25" y="76"/>
                </a:cxn>
                <a:cxn ang="0">
                  <a:pos x="36" y="72"/>
                </a:cxn>
                <a:cxn ang="0">
                  <a:pos x="47" y="71"/>
                </a:cxn>
                <a:cxn ang="0">
                  <a:pos x="59" y="71"/>
                </a:cxn>
                <a:cxn ang="0">
                  <a:pos x="72" y="74"/>
                </a:cxn>
                <a:cxn ang="0">
                  <a:pos x="73" y="71"/>
                </a:cxn>
                <a:cxn ang="0">
                  <a:pos x="70" y="56"/>
                </a:cxn>
                <a:cxn ang="0">
                  <a:pos x="67" y="38"/>
                </a:cxn>
                <a:cxn ang="0">
                  <a:pos x="65" y="30"/>
                </a:cxn>
                <a:cxn ang="0">
                  <a:pos x="63" y="30"/>
                </a:cxn>
                <a:cxn ang="0">
                  <a:pos x="61" y="29"/>
                </a:cxn>
                <a:cxn ang="0">
                  <a:pos x="59" y="26"/>
                </a:cxn>
                <a:cxn ang="0">
                  <a:pos x="57" y="23"/>
                </a:cxn>
                <a:cxn ang="0">
                  <a:pos x="57" y="19"/>
                </a:cxn>
                <a:cxn ang="0">
                  <a:pos x="59" y="14"/>
                </a:cxn>
                <a:cxn ang="0">
                  <a:pos x="66" y="8"/>
                </a:cxn>
                <a:cxn ang="0">
                  <a:pos x="77" y="0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006699"/>
                </a:solidFill>
              </a:endParaRPr>
            </a:p>
          </p:txBody>
        </p:sp>
        <p:sp>
          <p:nvSpPr>
            <p:cNvPr id="123944" name="Freeform 40"/>
            <p:cNvSpPr>
              <a:spLocks/>
            </p:cNvSpPr>
            <p:nvPr/>
          </p:nvSpPr>
          <p:spPr bwMode="ltGray">
            <a:xfrm rot="1584153">
              <a:off x="574" y="286"/>
              <a:ext cx="147" cy="16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" y="1"/>
                </a:cxn>
                <a:cxn ang="0">
                  <a:pos x="18" y="5"/>
                </a:cxn>
                <a:cxn ang="0">
                  <a:pos x="37" y="12"/>
                </a:cxn>
                <a:cxn ang="0">
                  <a:pos x="58" y="24"/>
                </a:cxn>
                <a:cxn ang="0">
                  <a:pos x="78" y="44"/>
                </a:cxn>
                <a:cxn ang="0">
                  <a:pos x="96" y="71"/>
                </a:cxn>
                <a:cxn ang="0">
                  <a:pos x="107" y="108"/>
                </a:cxn>
                <a:cxn ang="0">
                  <a:pos x="109" y="156"/>
                </a:cxn>
                <a:cxn ang="0">
                  <a:pos x="105" y="156"/>
                </a:cxn>
                <a:cxn ang="0">
                  <a:pos x="99" y="156"/>
                </a:cxn>
                <a:cxn ang="0">
                  <a:pos x="93" y="156"/>
                </a:cxn>
                <a:cxn ang="0">
                  <a:pos x="87" y="154"/>
                </a:cxn>
                <a:cxn ang="0">
                  <a:pos x="81" y="153"/>
                </a:cxn>
                <a:cxn ang="0">
                  <a:pos x="74" y="150"/>
                </a:cxn>
                <a:cxn ang="0">
                  <a:pos x="66" y="145"/>
                </a:cxn>
                <a:cxn ang="0">
                  <a:pos x="58" y="139"/>
                </a:cxn>
                <a:cxn ang="0">
                  <a:pos x="53" y="126"/>
                </a:cxn>
                <a:cxn ang="0">
                  <a:pos x="53" y="111"/>
                </a:cxn>
                <a:cxn ang="0">
                  <a:pos x="56" y="96"/>
                </a:cxn>
                <a:cxn ang="0">
                  <a:pos x="59" y="80"/>
                </a:cxn>
                <a:cxn ang="0">
                  <a:pos x="56" y="62"/>
                </a:cxn>
                <a:cxn ang="0">
                  <a:pos x="48" y="43"/>
                </a:cxn>
                <a:cxn ang="0">
                  <a:pos x="31" y="23"/>
                </a:cxn>
                <a:cxn ang="0">
                  <a:pos x="0" y="0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006699"/>
                </a:solidFill>
              </a:endParaRPr>
            </a:p>
          </p:txBody>
        </p:sp>
        <p:sp>
          <p:nvSpPr>
            <p:cNvPr id="123945" name="Freeform 41"/>
            <p:cNvSpPr>
              <a:spLocks/>
            </p:cNvSpPr>
            <p:nvPr/>
          </p:nvSpPr>
          <p:spPr bwMode="ltGray">
            <a:xfrm rot="1584153">
              <a:off x="236" y="721"/>
              <a:ext cx="62" cy="97"/>
            </a:xfrm>
            <a:custGeom>
              <a:avLst/>
              <a:gdLst/>
              <a:ahLst/>
              <a:cxnLst>
                <a:cxn ang="0">
                  <a:pos x="31" y="0"/>
                </a:cxn>
                <a:cxn ang="0">
                  <a:pos x="20" y="38"/>
                </a:cxn>
                <a:cxn ang="0">
                  <a:pos x="15" y="62"/>
                </a:cxn>
                <a:cxn ang="0">
                  <a:pos x="11" y="79"/>
                </a:cxn>
                <a:cxn ang="0">
                  <a:pos x="0" y="94"/>
                </a:cxn>
                <a:cxn ang="0">
                  <a:pos x="12" y="88"/>
                </a:cxn>
                <a:cxn ang="0">
                  <a:pos x="23" y="80"/>
                </a:cxn>
                <a:cxn ang="0">
                  <a:pos x="32" y="69"/>
                </a:cxn>
                <a:cxn ang="0">
                  <a:pos x="40" y="57"/>
                </a:cxn>
                <a:cxn ang="0">
                  <a:pos x="45" y="44"/>
                </a:cxn>
                <a:cxn ang="0">
                  <a:pos x="46" y="30"/>
                </a:cxn>
                <a:cxn ang="0">
                  <a:pos x="42" y="15"/>
                </a:cxn>
                <a:cxn ang="0">
                  <a:pos x="31" y="0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006699"/>
                </a:solidFill>
              </a:endParaRPr>
            </a:p>
          </p:txBody>
        </p:sp>
        <p:sp>
          <p:nvSpPr>
            <p:cNvPr id="123946" name="Freeform 42"/>
            <p:cNvSpPr>
              <a:spLocks/>
            </p:cNvSpPr>
            <p:nvPr/>
          </p:nvSpPr>
          <p:spPr bwMode="ltGray">
            <a:xfrm rot="1584153">
              <a:off x="585" y="466"/>
              <a:ext cx="72" cy="4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1"/>
                </a:cxn>
                <a:cxn ang="0">
                  <a:pos x="6" y="3"/>
                </a:cxn>
                <a:cxn ang="0">
                  <a:pos x="13" y="8"/>
                </a:cxn>
                <a:cxn ang="0">
                  <a:pos x="21" y="12"/>
                </a:cxn>
                <a:cxn ang="0">
                  <a:pos x="29" y="15"/>
                </a:cxn>
                <a:cxn ang="0">
                  <a:pos x="38" y="17"/>
                </a:cxn>
                <a:cxn ang="0">
                  <a:pos x="46" y="18"/>
                </a:cxn>
                <a:cxn ang="0">
                  <a:pos x="54" y="16"/>
                </a:cxn>
                <a:cxn ang="0">
                  <a:pos x="53" y="25"/>
                </a:cxn>
                <a:cxn ang="0">
                  <a:pos x="50" y="33"/>
                </a:cxn>
                <a:cxn ang="0">
                  <a:pos x="44" y="38"/>
                </a:cxn>
                <a:cxn ang="0">
                  <a:pos x="37" y="40"/>
                </a:cxn>
                <a:cxn ang="0">
                  <a:pos x="28" y="39"/>
                </a:cxn>
                <a:cxn ang="0">
                  <a:pos x="19" y="32"/>
                </a:cxn>
                <a:cxn ang="0">
                  <a:pos x="10" y="20"/>
                </a:cxn>
                <a:cxn ang="0">
                  <a:pos x="0" y="0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006699"/>
                </a:solidFill>
              </a:endParaRPr>
            </a:p>
          </p:txBody>
        </p:sp>
        <p:sp>
          <p:nvSpPr>
            <p:cNvPr id="123947" name="Freeform 43"/>
            <p:cNvSpPr>
              <a:spLocks/>
            </p:cNvSpPr>
            <p:nvPr/>
          </p:nvSpPr>
          <p:spPr bwMode="ltGray">
            <a:xfrm>
              <a:off x="0" y="886"/>
              <a:ext cx="360" cy="650"/>
            </a:xfrm>
            <a:custGeom>
              <a:avLst/>
              <a:gdLst/>
              <a:ahLst/>
              <a:cxnLst>
                <a:cxn ang="0">
                  <a:pos x="264" y="0"/>
                </a:cxn>
                <a:cxn ang="0">
                  <a:pos x="269" y="9"/>
                </a:cxn>
                <a:cxn ang="0">
                  <a:pos x="277" y="22"/>
                </a:cxn>
                <a:cxn ang="0">
                  <a:pos x="286" y="39"/>
                </a:cxn>
                <a:cxn ang="0">
                  <a:pos x="297" y="58"/>
                </a:cxn>
                <a:cxn ang="0">
                  <a:pos x="309" y="83"/>
                </a:cxn>
                <a:cxn ang="0">
                  <a:pos x="319" y="108"/>
                </a:cxn>
                <a:cxn ang="0">
                  <a:pos x="329" y="136"/>
                </a:cxn>
                <a:cxn ang="0">
                  <a:pos x="333" y="163"/>
                </a:cxn>
                <a:cxn ang="0">
                  <a:pos x="336" y="193"/>
                </a:cxn>
                <a:cxn ang="0">
                  <a:pos x="332" y="223"/>
                </a:cxn>
                <a:cxn ang="0">
                  <a:pos x="323" y="255"/>
                </a:cxn>
                <a:cxn ang="0">
                  <a:pos x="310" y="285"/>
                </a:cxn>
                <a:cxn ang="0">
                  <a:pos x="287" y="315"/>
                </a:cxn>
                <a:cxn ang="0">
                  <a:pos x="257" y="343"/>
                </a:cxn>
                <a:cxn ang="0">
                  <a:pos x="218" y="370"/>
                </a:cxn>
                <a:cxn ang="0">
                  <a:pos x="167" y="396"/>
                </a:cxn>
                <a:cxn ang="0">
                  <a:pos x="111" y="425"/>
                </a:cxn>
                <a:cxn ang="0">
                  <a:pos x="69" y="457"/>
                </a:cxn>
                <a:cxn ang="0">
                  <a:pos x="35" y="490"/>
                </a:cxn>
                <a:cxn ang="0">
                  <a:pos x="12" y="526"/>
                </a:cxn>
                <a:cxn ang="0">
                  <a:pos x="0" y="553"/>
                </a:cxn>
                <a:cxn ang="0">
                  <a:pos x="0" y="650"/>
                </a:cxn>
                <a:cxn ang="0">
                  <a:pos x="6" y="628"/>
                </a:cxn>
                <a:cxn ang="0">
                  <a:pos x="19" y="594"/>
                </a:cxn>
                <a:cxn ang="0">
                  <a:pos x="43" y="551"/>
                </a:cxn>
                <a:cxn ang="0">
                  <a:pos x="76" y="503"/>
                </a:cxn>
                <a:cxn ang="0">
                  <a:pos x="125" y="454"/>
                </a:cxn>
                <a:cxn ang="0">
                  <a:pos x="190" y="408"/>
                </a:cxn>
                <a:cxn ang="0">
                  <a:pos x="275" y="365"/>
                </a:cxn>
                <a:cxn ang="0">
                  <a:pos x="308" y="342"/>
                </a:cxn>
                <a:cxn ang="0">
                  <a:pos x="335" y="305"/>
                </a:cxn>
                <a:cxn ang="0">
                  <a:pos x="352" y="255"/>
                </a:cxn>
                <a:cxn ang="0">
                  <a:pos x="360" y="201"/>
                </a:cxn>
                <a:cxn ang="0">
                  <a:pos x="356" y="144"/>
                </a:cxn>
                <a:cxn ang="0">
                  <a:pos x="341" y="88"/>
                </a:cxn>
                <a:cxn ang="0">
                  <a:pos x="311" y="39"/>
                </a:cxn>
                <a:cxn ang="0">
                  <a:pos x="264" y="0"/>
                </a:cxn>
              </a:cxnLst>
              <a:rect l="0" t="0" r="r" b="b"/>
              <a:pathLst>
                <a:path w="360" h="650">
                  <a:moveTo>
                    <a:pt x="264" y="0"/>
                  </a:moveTo>
                  <a:lnTo>
                    <a:pt x="269" y="9"/>
                  </a:lnTo>
                  <a:lnTo>
                    <a:pt x="277" y="22"/>
                  </a:lnTo>
                  <a:lnTo>
                    <a:pt x="286" y="39"/>
                  </a:lnTo>
                  <a:lnTo>
                    <a:pt x="297" y="58"/>
                  </a:lnTo>
                  <a:lnTo>
                    <a:pt x="309" y="83"/>
                  </a:lnTo>
                  <a:lnTo>
                    <a:pt x="319" y="108"/>
                  </a:lnTo>
                  <a:lnTo>
                    <a:pt x="329" y="136"/>
                  </a:lnTo>
                  <a:lnTo>
                    <a:pt x="333" y="163"/>
                  </a:lnTo>
                  <a:lnTo>
                    <a:pt x="336" y="193"/>
                  </a:lnTo>
                  <a:lnTo>
                    <a:pt x="332" y="223"/>
                  </a:lnTo>
                  <a:lnTo>
                    <a:pt x="323" y="255"/>
                  </a:lnTo>
                  <a:lnTo>
                    <a:pt x="310" y="285"/>
                  </a:lnTo>
                  <a:lnTo>
                    <a:pt x="287" y="315"/>
                  </a:lnTo>
                  <a:lnTo>
                    <a:pt x="257" y="343"/>
                  </a:lnTo>
                  <a:lnTo>
                    <a:pt x="218" y="370"/>
                  </a:lnTo>
                  <a:lnTo>
                    <a:pt x="167" y="396"/>
                  </a:lnTo>
                  <a:lnTo>
                    <a:pt x="111" y="425"/>
                  </a:lnTo>
                  <a:lnTo>
                    <a:pt x="69" y="457"/>
                  </a:lnTo>
                  <a:lnTo>
                    <a:pt x="35" y="490"/>
                  </a:lnTo>
                  <a:lnTo>
                    <a:pt x="12" y="526"/>
                  </a:lnTo>
                  <a:lnTo>
                    <a:pt x="0" y="553"/>
                  </a:lnTo>
                  <a:lnTo>
                    <a:pt x="0" y="650"/>
                  </a:lnTo>
                  <a:lnTo>
                    <a:pt x="6" y="628"/>
                  </a:lnTo>
                  <a:lnTo>
                    <a:pt x="19" y="594"/>
                  </a:lnTo>
                  <a:lnTo>
                    <a:pt x="43" y="551"/>
                  </a:lnTo>
                  <a:lnTo>
                    <a:pt x="76" y="503"/>
                  </a:lnTo>
                  <a:lnTo>
                    <a:pt x="125" y="454"/>
                  </a:lnTo>
                  <a:lnTo>
                    <a:pt x="190" y="408"/>
                  </a:lnTo>
                  <a:lnTo>
                    <a:pt x="275" y="365"/>
                  </a:lnTo>
                  <a:lnTo>
                    <a:pt x="308" y="342"/>
                  </a:lnTo>
                  <a:lnTo>
                    <a:pt x="335" y="305"/>
                  </a:lnTo>
                  <a:lnTo>
                    <a:pt x="352" y="255"/>
                  </a:lnTo>
                  <a:lnTo>
                    <a:pt x="360" y="201"/>
                  </a:lnTo>
                  <a:lnTo>
                    <a:pt x="356" y="144"/>
                  </a:lnTo>
                  <a:lnTo>
                    <a:pt x="341" y="88"/>
                  </a:lnTo>
                  <a:lnTo>
                    <a:pt x="311" y="39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006699"/>
                </a:solidFill>
              </a:endParaRPr>
            </a:p>
          </p:txBody>
        </p:sp>
        <p:sp>
          <p:nvSpPr>
            <p:cNvPr id="123948" name="Freeform 44"/>
            <p:cNvSpPr>
              <a:spLocks/>
            </p:cNvSpPr>
            <p:nvPr/>
          </p:nvSpPr>
          <p:spPr bwMode="ltGray">
            <a:xfrm rot="1584153">
              <a:off x="56" y="84"/>
              <a:ext cx="804" cy="686"/>
            </a:xfrm>
            <a:custGeom>
              <a:avLst/>
              <a:gdLst/>
              <a:ahLst/>
              <a:cxnLst>
                <a:cxn ang="0">
                  <a:pos x="16" y="370"/>
                </a:cxn>
                <a:cxn ang="0">
                  <a:pos x="6" y="341"/>
                </a:cxn>
                <a:cxn ang="0">
                  <a:pos x="0" y="289"/>
                </a:cxn>
                <a:cxn ang="0">
                  <a:pos x="4" y="222"/>
                </a:cxn>
                <a:cxn ang="0">
                  <a:pos x="25" y="151"/>
                </a:cxn>
                <a:cxn ang="0">
                  <a:pos x="69" y="84"/>
                </a:cxn>
                <a:cxn ang="0">
                  <a:pos x="142" y="31"/>
                </a:cxn>
                <a:cxn ang="0">
                  <a:pos x="247" y="2"/>
                </a:cxn>
                <a:cxn ang="0">
                  <a:pos x="380" y="9"/>
                </a:cxn>
                <a:cxn ang="0">
                  <a:pos x="484" y="68"/>
                </a:cxn>
                <a:cxn ang="0">
                  <a:pos x="554" y="165"/>
                </a:cxn>
                <a:cxn ang="0">
                  <a:pos x="591" y="284"/>
                </a:cxn>
                <a:cxn ang="0">
                  <a:pos x="595" y="409"/>
                </a:cxn>
                <a:cxn ang="0">
                  <a:pos x="566" y="525"/>
                </a:cxn>
                <a:cxn ang="0">
                  <a:pos x="507" y="615"/>
                </a:cxn>
                <a:cxn ang="0">
                  <a:pos x="417" y="663"/>
                </a:cxn>
                <a:cxn ang="0">
                  <a:pos x="389" y="659"/>
                </a:cxn>
                <a:cxn ang="0">
                  <a:pos x="441" y="617"/>
                </a:cxn>
                <a:cxn ang="0">
                  <a:pos x="482" y="544"/>
                </a:cxn>
                <a:cxn ang="0">
                  <a:pos x="509" y="454"/>
                </a:cxn>
                <a:cxn ang="0">
                  <a:pos x="520" y="355"/>
                </a:cxn>
                <a:cxn ang="0">
                  <a:pos x="514" y="258"/>
                </a:cxn>
                <a:cxn ang="0">
                  <a:pos x="485" y="174"/>
                </a:cxn>
                <a:cxn ang="0">
                  <a:pos x="433" y="112"/>
                </a:cxn>
                <a:cxn ang="0">
                  <a:pos x="341" y="75"/>
                </a:cxn>
                <a:cxn ang="0">
                  <a:pos x="246" y="61"/>
                </a:cxn>
                <a:cxn ang="0">
                  <a:pos x="174" y="71"/>
                </a:cxn>
                <a:cxn ang="0">
                  <a:pos x="121" y="101"/>
                </a:cxn>
                <a:cxn ang="0">
                  <a:pos x="84" y="149"/>
                </a:cxn>
                <a:cxn ang="0">
                  <a:pos x="57" y="206"/>
                </a:cxn>
                <a:cxn ang="0">
                  <a:pos x="40" y="272"/>
                </a:cxn>
                <a:cxn ang="0">
                  <a:pos x="28" y="339"/>
                </a:cxn>
              </a:cxnLst>
              <a:rect l="0" t="0" r="r" b="b"/>
              <a:pathLst>
                <a:path w="596" h="666">
                  <a:moveTo>
                    <a:pt x="22" y="372"/>
                  </a:moveTo>
                  <a:lnTo>
                    <a:pt x="16" y="370"/>
                  </a:lnTo>
                  <a:lnTo>
                    <a:pt x="10" y="360"/>
                  </a:lnTo>
                  <a:lnTo>
                    <a:pt x="6" y="341"/>
                  </a:lnTo>
                  <a:lnTo>
                    <a:pt x="1" y="318"/>
                  </a:lnTo>
                  <a:lnTo>
                    <a:pt x="0" y="289"/>
                  </a:lnTo>
                  <a:lnTo>
                    <a:pt x="0" y="257"/>
                  </a:lnTo>
                  <a:lnTo>
                    <a:pt x="4" y="222"/>
                  </a:lnTo>
                  <a:lnTo>
                    <a:pt x="13" y="187"/>
                  </a:lnTo>
                  <a:lnTo>
                    <a:pt x="25" y="151"/>
                  </a:lnTo>
                  <a:lnTo>
                    <a:pt x="45" y="116"/>
                  </a:lnTo>
                  <a:lnTo>
                    <a:pt x="69" y="84"/>
                  </a:lnTo>
                  <a:lnTo>
                    <a:pt x="101" y="55"/>
                  </a:lnTo>
                  <a:lnTo>
                    <a:pt x="142" y="31"/>
                  </a:lnTo>
                  <a:lnTo>
                    <a:pt x="190" y="13"/>
                  </a:lnTo>
                  <a:lnTo>
                    <a:pt x="247" y="2"/>
                  </a:lnTo>
                  <a:lnTo>
                    <a:pt x="314" y="0"/>
                  </a:lnTo>
                  <a:lnTo>
                    <a:pt x="380" y="9"/>
                  </a:lnTo>
                  <a:lnTo>
                    <a:pt x="436" y="33"/>
                  </a:lnTo>
                  <a:lnTo>
                    <a:pt x="484" y="68"/>
                  </a:lnTo>
                  <a:lnTo>
                    <a:pt x="524" y="113"/>
                  </a:lnTo>
                  <a:lnTo>
                    <a:pt x="554" y="165"/>
                  </a:lnTo>
                  <a:lnTo>
                    <a:pt x="577" y="222"/>
                  </a:lnTo>
                  <a:lnTo>
                    <a:pt x="591" y="284"/>
                  </a:lnTo>
                  <a:lnTo>
                    <a:pt x="596" y="347"/>
                  </a:lnTo>
                  <a:lnTo>
                    <a:pt x="595" y="409"/>
                  </a:lnTo>
                  <a:lnTo>
                    <a:pt x="585" y="469"/>
                  </a:lnTo>
                  <a:lnTo>
                    <a:pt x="566" y="525"/>
                  </a:lnTo>
                  <a:lnTo>
                    <a:pt x="540" y="574"/>
                  </a:lnTo>
                  <a:lnTo>
                    <a:pt x="507" y="615"/>
                  </a:lnTo>
                  <a:lnTo>
                    <a:pt x="465" y="645"/>
                  </a:lnTo>
                  <a:lnTo>
                    <a:pt x="417" y="663"/>
                  </a:lnTo>
                  <a:lnTo>
                    <a:pt x="360" y="666"/>
                  </a:lnTo>
                  <a:lnTo>
                    <a:pt x="389" y="659"/>
                  </a:lnTo>
                  <a:lnTo>
                    <a:pt x="417" y="642"/>
                  </a:lnTo>
                  <a:lnTo>
                    <a:pt x="441" y="617"/>
                  </a:lnTo>
                  <a:lnTo>
                    <a:pt x="463" y="583"/>
                  </a:lnTo>
                  <a:lnTo>
                    <a:pt x="482" y="544"/>
                  </a:lnTo>
                  <a:lnTo>
                    <a:pt x="497" y="501"/>
                  </a:lnTo>
                  <a:lnTo>
                    <a:pt x="509" y="454"/>
                  </a:lnTo>
                  <a:lnTo>
                    <a:pt x="517" y="404"/>
                  </a:lnTo>
                  <a:lnTo>
                    <a:pt x="520" y="355"/>
                  </a:lnTo>
                  <a:lnTo>
                    <a:pt x="519" y="305"/>
                  </a:lnTo>
                  <a:lnTo>
                    <a:pt x="514" y="258"/>
                  </a:lnTo>
                  <a:lnTo>
                    <a:pt x="502" y="213"/>
                  </a:lnTo>
                  <a:lnTo>
                    <a:pt x="485" y="174"/>
                  </a:lnTo>
                  <a:lnTo>
                    <a:pt x="462" y="139"/>
                  </a:lnTo>
                  <a:lnTo>
                    <a:pt x="433" y="112"/>
                  </a:lnTo>
                  <a:lnTo>
                    <a:pt x="397" y="93"/>
                  </a:lnTo>
                  <a:lnTo>
                    <a:pt x="341" y="75"/>
                  </a:lnTo>
                  <a:lnTo>
                    <a:pt x="290" y="65"/>
                  </a:lnTo>
                  <a:lnTo>
                    <a:pt x="246" y="61"/>
                  </a:lnTo>
                  <a:lnTo>
                    <a:pt x="207" y="63"/>
                  </a:lnTo>
                  <a:lnTo>
                    <a:pt x="174" y="71"/>
                  </a:lnTo>
                  <a:lnTo>
                    <a:pt x="146" y="84"/>
                  </a:lnTo>
                  <a:lnTo>
                    <a:pt x="121" y="101"/>
                  </a:lnTo>
                  <a:lnTo>
                    <a:pt x="101" y="123"/>
                  </a:lnTo>
                  <a:lnTo>
                    <a:pt x="84" y="149"/>
                  </a:lnTo>
                  <a:lnTo>
                    <a:pt x="69" y="176"/>
                  </a:lnTo>
                  <a:lnTo>
                    <a:pt x="57" y="206"/>
                  </a:lnTo>
                  <a:lnTo>
                    <a:pt x="48" y="239"/>
                  </a:lnTo>
                  <a:lnTo>
                    <a:pt x="40" y="272"/>
                  </a:lnTo>
                  <a:lnTo>
                    <a:pt x="33" y="305"/>
                  </a:lnTo>
                  <a:lnTo>
                    <a:pt x="28" y="339"/>
                  </a:lnTo>
                  <a:lnTo>
                    <a:pt x="22" y="372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006699"/>
                </a:solidFill>
              </a:endParaRPr>
            </a:p>
          </p:txBody>
        </p:sp>
      </p:grpSp>
      <p:sp>
        <p:nvSpPr>
          <p:cNvPr id="123949" name="Rectangle 45"/>
          <p:cNvSpPr>
            <a:spLocks noGrp="1" noChangeArrowheads="1"/>
          </p:cNvSpPr>
          <p:nvPr>
            <p:ph type="title"/>
          </p:nvPr>
        </p:nvSpPr>
        <p:spPr bwMode="auto">
          <a:xfrm>
            <a:off x="442913" y="103188"/>
            <a:ext cx="8243887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8" name="Rectangle 4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5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23951" name="Rectangle 4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ru-RU">
              <a:solidFill>
                <a:srgbClr val="006699"/>
              </a:solidFill>
            </a:endParaRPr>
          </a:p>
        </p:txBody>
      </p:sp>
      <p:sp>
        <p:nvSpPr>
          <p:cNvPr id="123952" name="Rectangle 4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ru-RU">
              <a:solidFill>
                <a:srgbClr val="006699"/>
              </a:solidFill>
            </a:endParaRPr>
          </a:p>
        </p:txBody>
      </p:sp>
      <p:sp>
        <p:nvSpPr>
          <p:cNvPr id="123953" name="Rectangle 4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C890577F-92EF-43F5-8431-954B1C1CE109}" type="slidenum">
              <a:rPr lang="ru-RU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93710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4" r:id="rId1"/>
    <p:sldLayoutId id="2147484065" r:id="rId2"/>
    <p:sldLayoutId id="2147484066" r:id="rId3"/>
    <p:sldLayoutId id="2147484067" r:id="rId4"/>
    <p:sldLayoutId id="2147484068" r:id="rId5"/>
    <p:sldLayoutId id="2147484069" r:id="rId6"/>
    <p:sldLayoutId id="2147484070" r:id="rId7"/>
    <p:sldLayoutId id="2147484071" r:id="rId8"/>
    <p:sldLayoutId id="2147484072" r:id="rId9"/>
    <p:sldLayoutId id="2147484073" r:id="rId10"/>
    <p:sldLayoutId id="2147484074" r:id="rId11"/>
    <p:sldLayoutId id="2147484075" r:id="rId12"/>
    <p:sldLayoutId id="2147484076" r:id="rId13"/>
    <p:sldLayoutId id="2147484077" r:id="rId14"/>
    <p:sldLayoutId id="2147484078" r:id="rId15"/>
    <p:sldLayoutId id="2147484079" r:id="rId16"/>
    <p:sldLayoutId id="2147484080" r:id="rId17"/>
    <p:sldLayoutId id="2147484081" r:id="rId18"/>
  </p:sldLayoutIdLst>
  <p:transition>
    <p:sndAc>
      <p:endSnd/>
    </p:sndAc>
  </p:transition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09ED16E-2556-432C-879D-5C44A30930F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2218318-D1C4-4529-AEE4-FB58B4B7070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86643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3" r:id="rId1"/>
    <p:sldLayoutId id="2147484084" r:id="rId2"/>
    <p:sldLayoutId id="2147484085" r:id="rId3"/>
    <p:sldLayoutId id="2147484086" r:id="rId4"/>
    <p:sldLayoutId id="2147484087" r:id="rId5"/>
    <p:sldLayoutId id="2147484088" r:id="rId6"/>
    <p:sldLayoutId id="2147484089" r:id="rId7"/>
    <p:sldLayoutId id="2147484090" r:id="rId8"/>
    <p:sldLayoutId id="2147484091" r:id="rId9"/>
    <p:sldLayoutId id="2147484092" r:id="rId10"/>
    <p:sldLayoutId id="2147484093" r:id="rId11"/>
  </p:sldLayoutIdLst>
  <p:transition>
    <p:sndAc>
      <p:endSnd/>
    </p:sndAc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Місце для заголовка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uk-UA" smtClean="0"/>
              <a:t>Зразок заголовка</a:t>
            </a:r>
            <a:endParaRPr lang="ru-RU" smtClean="0"/>
          </a:p>
        </p:txBody>
      </p:sp>
      <p:sp>
        <p:nvSpPr>
          <p:cNvPr id="1027" name="Місце для тексту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 smtClean="0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52CA6F8-2EE7-45FD-8220-EE895BE38CA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956B165-E7A5-477F-B4B0-84DE633C26A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91413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5" r:id="rId1"/>
    <p:sldLayoutId id="2147484096" r:id="rId2"/>
    <p:sldLayoutId id="2147484097" r:id="rId3"/>
    <p:sldLayoutId id="2147484098" r:id="rId4"/>
    <p:sldLayoutId id="2147484099" r:id="rId5"/>
    <p:sldLayoutId id="2147484100" r:id="rId6"/>
    <p:sldLayoutId id="2147484101" r:id="rId7"/>
    <p:sldLayoutId id="2147484102" r:id="rId8"/>
    <p:sldLayoutId id="2147484103" r:id="rId9"/>
    <p:sldLayoutId id="2147484104" r:id="rId10"/>
    <p:sldLayoutId id="2147484105" r:id="rId11"/>
  </p:sldLayoutIdLst>
  <p:transition>
    <p:sndAc>
      <p:endSnd/>
    </p:sndAc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A1A3010-8B87-4B3C-BFFC-4F84D29740A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C17CB68-59E9-489B-9895-8D23EAA7A8A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6387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7" r:id="rId1"/>
    <p:sldLayoutId id="2147484108" r:id="rId2"/>
    <p:sldLayoutId id="2147484109" r:id="rId3"/>
    <p:sldLayoutId id="2147484110" r:id="rId4"/>
    <p:sldLayoutId id="2147484111" r:id="rId5"/>
    <p:sldLayoutId id="2147484112" r:id="rId6"/>
    <p:sldLayoutId id="2147484113" r:id="rId7"/>
    <p:sldLayoutId id="2147484114" r:id="rId8"/>
    <p:sldLayoutId id="2147484115" r:id="rId9"/>
    <p:sldLayoutId id="2147484116" r:id="rId10"/>
    <p:sldLayoutId id="2147484117" r:id="rId11"/>
  </p:sldLayoutIdLst>
  <p:transition>
    <p:sndAc>
      <p:endSnd/>
    </p:sndAc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05A028A-85C8-43AC-9833-0A469653777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BBF21CF-91A7-432B-86A3-CC9C4823C0A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78262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0" r:id="rId2"/>
    <p:sldLayoutId id="2147484121" r:id="rId3"/>
    <p:sldLayoutId id="2147484122" r:id="rId4"/>
    <p:sldLayoutId id="2147484123" r:id="rId5"/>
    <p:sldLayoutId id="2147484124" r:id="rId6"/>
    <p:sldLayoutId id="2147484125" r:id="rId7"/>
    <p:sldLayoutId id="2147484126" r:id="rId8"/>
    <p:sldLayoutId id="2147484127" r:id="rId9"/>
    <p:sldLayoutId id="2147484128" r:id="rId10"/>
    <p:sldLayoutId id="2147484129" r:id="rId11"/>
  </p:sldLayoutIdLst>
  <p:transition>
    <p:sndAc>
      <p:endSnd/>
    </p:sndAc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D4A26EE-4ABD-40FE-92EF-BA37A4C24DF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B39EEC9-DE5C-40C9-A731-3660BB80702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5428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1" r:id="rId1"/>
    <p:sldLayoutId id="2147484132" r:id="rId2"/>
    <p:sldLayoutId id="2147484133" r:id="rId3"/>
    <p:sldLayoutId id="2147484134" r:id="rId4"/>
    <p:sldLayoutId id="2147484135" r:id="rId5"/>
    <p:sldLayoutId id="2147484136" r:id="rId6"/>
    <p:sldLayoutId id="2147484137" r:id="rId7"/>
    <p:sldLayoutId id="2147484138" r:id="rId8"/>
    <p:sldLayoutId id="2147484139" r:id="rId9"/>
    <p:sldLayoutId id="2147484140" r:id="rId10"/>
    <p:sldLayoutId id="2147484141" r:id="rId11"/>
  </p:sldLayoutIdLst>
  <p:transition>
    <p:sndAc>
      <p:endSnd/>
    </p:sndAc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3882873-5A41-4022-8BC4-2F1471A1E89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45CB925-FF63-4228-BC0A-B62D08DC93E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95318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>
    <p:sndAc>
      <p:endSnd/>
    </p:sndAc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F1ACF97-A714-4C5F-BB5A-93D21CE9EC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A16B02D-03EC-45E6-B308-25FF9A971EF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3666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3" r:id="rId1"/>
    <p:sldLayoutId id="2147484144" r:id="rId2"/>
    <p:sldLayoutId id="2147484145" r:id="rId3"/>
    <p:sldLayoutId id="2147484146" r:id="rId4"/>
    <p:sldLayoutId id="2147484147" r:id="rId5"/>
    <p:sldLayoutId id="2147484148" r:id="rId6"/>
    <p:sldLayoutId id="2147484149" r:id="rId7"/>
    <p:sldLayoutId id="2147484150" r:id="rId8"/>
    <p:sldLayoutId id="2147484151" r:id="rId9"/>
    <p:sldLayoutId id="2147484152" r:id="rId10"/>
    <p:sldLayoutId id="2147484153" r:id="rId11"/>
  </p:sldLayoutIdLst>
  <p:transition>
    <p:sndAc>
      <p:endSnd/>
    </p:sndAc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 userDrawn="1"/>
        </p:nvGrpSpPr>
        <p:grpSpPr>
          <a:xfrm>
            <a:off x="2915816" y="3356992"/>
            <a:ext cx="3024336" cy="3174603"/>
            <a:chOff x="3059832" y="3068960"/>
            <a:chExt cx="3373536" cy="3390627"/>
          </a:xfrm>
        </p:grpSpPr>
        <p:pic>
          <p:nvPicPr>
            <p:cNvPr id="12" name="Рисунок 1" descr="1.png"/>
            <p:cNvPicPr>
              <a:picLocks noChangeAspect="1"/>
            </p:cNvPicPr>
            <p:nvPr userDrawn="1"/>
          </p:nvPicPr>
          <p:blipFill>
            <a:blip r:embed="rId13" cstate="email"/>
            <a:srcRect/>
            <a:stretch>
              <a:fillRect/>
            </a:stretch>
          </p:blipFill>
          <p:spPr bwMode="auto">
            <a:xfrm>
              <a:off x="3275856" y="3573016"/>
              <a:ext cx="493216" cy="472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Рисунок 2" descr="2.png"/>
            <p:cNvPicPr>
              <a:picLocks noChangeAspect="1"/>
            </p:cNvPicPr>
            <p:nvPr userDrawn="1"/>
          </p:nvPicPr>
          <p:blipFill>
            <a:blip r:embed="rId14" cstate="email"/>
            <a:srcRect/>
            <a:stretch>
              <a:fillRect/>
            </a:stretch>
          </p:blipFill>
          <p:spPr bwMode="auto">
            <a:xfrm>
              <a:off x="5724128" y="3717032"/>
              <a:ext cx="493216" cy="472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Рисунок 3" descr="3.png"/>
            <p:cNvPicPr>
              <a:picLocks noChangeAspect="1"/>
            </p:cNvPicPr>
            <p:nvPr userDrawn="1"/>
          </p:nvPicPr>
          <p:blipFill>
            <a:blip r:embed="rId15" cstate="email"/>
            <a:srcRect/>
            <a:stretch>
              <a:fillRect/>
            </a:stretch>
          </p:blipFill>
          <p:spPr bwMode="auto">
            <a:xfrm>
              <a:off x="5076056" y="3068960"/>
              <a:ext cx="463266" cy="4441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Рисунок 4" descr="4.png"/>
            <p:cNvPicPr>
              <a:picLocks noChangeAspect="1"/>
            </p:cNvPicPr>
            <p:nvPr userDrawn="1"/>
          </p:nvPicPr>
          <p:blipFill>
            <a:blip r:embed="rId16" cstate="email"/>
            <a:srcRect/>
            <a:stretch>
              <a:fillRect/>
            </a:stretch>
          </p:blipFill>
          <p:spPr bwMode="auto">
            <a:xfrm>
              <a:off x="4067944" y="3068960"/>
              <a:ext cx="493216" cy="472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Рисунок 5" descr="5.png"/>
            <p:cNvPicPr>
              <a:picLocks noChangeAspect="1"/>
            </p:cNvPicPr>
            <p:nvPr userDrawn="1"/>
          </p:nvPicPr>
          <p:blipFill>
            <a:blip r:embed="rId17" cstate="email"/>
            <a:srcRect/>
            <a:stretch>
              <a:fillRect/>
            </a:stretch>
          </p:blipFill>
          <p:spPr bwMode="auto">
            <a:xfrm>
              <a:off x="5940152" y="4581128"/>
              <a:ext cx="493216" cy="472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Рисунок 6" descr="6.png"/>
            <p:cNvPicPr>
              <a:picLocks noChangeAspect="1"/>
            </p:cNvPicPr>
            <p:nvPr userDrawn="1"/>
          </p:nvPicPr>
          <p:blipFill>
            <a:blip r:embed="rId18" cstate="email"/>
            <a:srcRect/>
            <a:stretch>
              <a:fillRect/>
            </a:stretch>
          </p:blipFill>
          <p:spPr bwMode="auto">
            <a:xfrm>
              <a:off x="3059832" y="4437112"/>
              <a:ext cx="493216" cy="472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Рисунок 22" descr="95181562_large_3.png"/>
            <p:cNvPicPr>
              <a:picLocks noChangeAspect="1"/>
            </p:cNvPicPr>
            <p:nvPr userDrawn="1"/>
          </p:nvPicPr>
          <p:blipFill>
            <a:blip r:embed="rId19" cstate="email"/>
            <a:stretch>
              <a:fillRect/>
            </a:stretch>
          </p:blipFill>
          <p:spPr>
            <a:xfrm>
              <a:off x="3491880" y="3789040"/>
              <a:ext cx="2670547" cy="2670547"/>
            </a:xfrm>
            <a:prstGeom prst="rect">
              <a:avLst/>
            </a:prstGeom>
          </p:spPr>
        </p:pic>
      </p:grpSp>
      <p:sp>
        <p:nvSpPr>
          <p:cNvPr id="17" name="Прямоугольник 16"/>
          <p:cNvSpPr/>
          <p:nvPr userDrawn="1"/>
        </p:nvSpPr>
        <p:spPr>
          <a:xfrm>
            <a:off x="251520" y="260648"/>
            <a:ext cx="8640960" cy="633670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2" name="Группа 12"/>
          <p:cNvGrpSpPr/>
          <p:nvPr userDrawn="1"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10" name="Половина рамки 9"/>
            <p:cNvSpPr/>
            <p:nvPr userDrawn="1"/>
          </p:nvSpPr>
          <p:spPr>
            <a:xfrm>
              <a:off x="0" y="0"/>
              <a:ext cx="755576" cy="6858000"/>
            </a:xfrm>
            <a:prstGeom prst="halfFrame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" name="Половина рамки 10"/>
            <p:cNvSpPr/>
            <p:nvPr userDrawn="1"/>
          </p:nvSpPr>
          <p:spPr>
            <a:xfrm rot="5400000" flipH="1">
              <a:off x="4194212" y="1908212"/>
              <a:ext cx="755576" cy="9144000"/>
            </a:xfrm>
            <a:prstGeom prst="halfFrame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black"/>
                </a:solidFill>
              </a:endParaRPr>
            </a:p>
          </p:txBody>
        </p:sp>
      </p:grpSp>
      <p:grpSp>
        <p:nvGrpSpPr>
          <p:cNvPr id="3" name="Группа 13"/>
          <p:cNvGrpSpPr/>
          <p:nvPr userDrawn="1"/>
        </p:nvGrpSpPr>
        <p:grpSpPr>
          <a:xfrm flipH="1" flipV="1">
            <a:off x="0" y="0"/>
            <a:ext cx="9144000" cy="6858000"/>
            <a:chOff x="0" y="0"/>
            <a:chExt cx="9144000" cy="6858000"/>
          </a:xfrm>
        </p:grpSpPr>
        <p:sp>
          <p:nvSpPr>
            <p:cNvPr id="15" name="Половина рамки 14"/>
            <p:cNvSpPr/>
            <p:nvPr userDrawn="1"/>
          </p:nvSpPr>
          <p:spPr>
            <a:xfrm>
              <a:off x="0" y="0"/>
              <a:ext cx="755576" cy="6858000"/>
            </a:xfrm>
            <a:prstGeom prst="halfFrame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6" name="Половина рамки 15"/>
            <p:cNvSpPr/>
            <p:nvPr userDrawn="1"/>
          </p:nvSpPr>
          <p:spPr>
            <a:xfrm rot="5400000" flipH="1">
              <a:off x="4194212" y="1908212"/>
              <a:ext cx="755576" cy="9144000"/>
            </a:xfrm>
            <a:prstGeom prst="halfFrame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black"/>
                </a:solidFill>
              </a:endParaRPr>
            </a:p>
          </p:txBody>
        </p:sp>
      </p:grpSp>
      <p:sp>
        <p:nvSpPr>
          <p:cNvPr id="16385" name="Rectangle 1"/>
          <p:cNvSpPr>
            <a:spLocks noChangeArrowheads="1"/>
          </p:cNvSpPr>
          <p:nvPr userDrawn="1"/>
        </p:nvSpPr>
        <p:spPr bwMode="auto">
          <a:xfrm>
            <a:off x="0" y="6642556"/>
            <a:ext cx="124585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800" dirty="0">
                <a:solidFill>
                  <a:prstClr val="white">
                    <a:lumMod val="65000"/>
                  </a:prstClr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FokinaLida.75@mail.ru</a:t>
            </a:r>
            <a:endParaRPr lang="en-US" sz="800" dirty="0">
              <a:solidFill>
                <a:prstClr val="white">
                  <a:lumMod val="6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4181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5" r:id="rId1"/>
    <p:sldLayoutId id="2147484156" r:id="rId2"/>
    <p:sldLayoutId id="2147484157" r:id="rId3"/>
    <p:sldLayoutId id="2147484158" r:id="rId4"/>
    <p:sldLayoutId id="2147484159" r:id="rId5"/>
    <p:sldLayoutId id="2147484160" r:id="rId6"/>
    <p:sldLayoutId id="2147484161" r:id="rId7"/>
    <p:sldLayoutId id="2147484162" r:id="rId8"/>
    <p:sldLayoutId id="2147484163" r:id="rId9"/>
    <p:sldLayoutId id="2147484164" r:id="rId10"/>
    <p:sldLayoutId id="2147484165" r:id="rId11"/>
  </p:sldLayoutIdLst>
  <p:transition>
    <p:sndAc>
      <p:endSnd/>
    </p:sndAc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</a:blip>
          <a:srcRect/>
          <a:stretch>
            <a:fillRect t="-8000" r="64000" b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58197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7" r:id="rId1"/>
    <p:sldLayoutId id="2147484168" r:id="rId2"/>
    <p:sldLayoutId id="2147484169" r:id="rId3"/>
    <p:sldLayoutId id="2147484170" r:id="rId4"/>
    <p:sldLayoutId id="2147484171" r:id="rId5"/>
    <p:sldLayoutId id="2147484172" r:id="rId6"/>
    <p:sldLayoutId id="2147484173" r:id="rId7"/>
    <p:sldLayoutId id="2147484174" r:id="rId8"/>
    <p:sldLayoutId id="2147484175" r:id="rId9"/>
    <p:sldLayoutId id="2147484176" r:id="rId10"/>
    <p:sldLayoutId id="2147484177" r:id="rId11"/>
  </p:sldLayoutIdLst>
  <p:transition>
    <p:sndAc>
      <p:endSnd/>
    </p:sndAc>
  </p:transition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A49569-36C2-4CE2-BFCF-E5CE6BFB84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4B0732-A50A-4A65-A9E3-B795DEB7D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77436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1" r:id="rId1"/>
    <p:sldLayoutId id="2147484192" r:id="rId2"/>
    <p:sldLayoutId id="2147484193" r:id="rId3"/>
    <p:sldLayoutId id="2147484194" r:id="rId4"/>
    <p:sldLayoutId id="2147484195" r:id="rId5"/>
    <p:sldLayoutId id="2147484196" r:id="rId6"/>
    <p:sldLayoutId id="2147484197" r:id="rId7"/>
    <p:sldLayoutId id="2147484198" r:id="rId8"/>
    <p:sldLayoutId id="2147484199" r:id="rId9"/>
    <p:sldLayoutId id="2147484200" r:id="rId10"/>
    <p:sldLayoutId id="2147484201" r:id="rId11"/>
  </p:sldLayoutIdLst>
  <p:transition>
    <p:sndAc>
      <p:endSnd/>
    </p:sndAc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A49569-36C2-4CE2-BFCF-E5CE6BFB84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4B0732-A50A-4A65-A9E3-B795DEB7D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59951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3" r:id="rId1"/>
    <p:sldLayoutId id="2147484204" r:id="rId2"/>
    <p:sldLayoutId id="2147484205" r:id="rId3"/>
    <p:sldLayoutId id="2147484206" r:id="rId4"/>
    <p:sldLayoutId id="2147484207" r:id="rId5"/>
    <p:sldLayoutId id="2147484208" r:id="rId6"/>
    <p:sldLayoutId id="2147484209" r:id="rId7"/>
    <p:sldLayoutId id="2147484210" r:id="rId8"/>
    <p:sldLayoutId id="2147484211" r:id="rId9"/>
    <p:sldLayoutId id="2147484212" r:id="rId10"/>
    <p:sldLayoutId id="2147484213" r:id="rId11"/>
  </p:sldLayoutIdLst>
  <p:transition>
    <p:sndAc>
      <p:endSnd/>
    </p:sndAc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A49569-36C2-4CE2-BFCF-E5CE6BFB84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4B0732-A50A-4A65-A9E3-B795DEB7D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477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5" r:id="rId1"/>
    <p:sldLayoutId id="2147484216" r:id="rId2"/>
    <p:sldLayoutId id="2147484217" r:id="rId3"/>
    <p:sldLayoutId id="2147484218" r:id="rId4"/>
    <p:sldLayoutId id="2147484219" r:id="rId5"/>
    <p:sldLayoutId id="2147484220" r:id="rId6"/>
    <p:sldLayoutId id="2147484221" r:id="rId7"/>
    <p:sldLayoutId id="2147484222" r:id="rId8"/>
    <p:sldLayoutId id="2147484223" r:id="rId9"/>
    <p:sldLayoutId id="2147484224" r:id="rId10"/>
    <p:sldLayoutId id="2147484225" r:id="rId11"/>
  </p:sldLayoutIdLst>
  <p:transition>
    <p:sndAc>
      <p:endSnd/>
    </p:sndAc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A49569-36C2-4CE2-BFCF-E5CE6BFB84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4B0732-A50A-4A65-A9E3-B795DEB7D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5724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7" r:id="rId1"/>
    <p:sldLayoutId id="2147484228" r:id="rId2"/>
    <p:sldLayoutId id="2147484229" r:id="rId3"/>
    <p:sldLayoutId id="2147484230" r:id="rId4"/>
    <p:sldLayoutId id="2147484231" r:id="rId5"/>
    <p:sldLayoutId id="2147484232" r:id="rId6"/>
    <p:sldLayoutId id="2147484233" r:id="rId7"/>
    <p:sldLayoutId id="2147484234" r:id="rId8"/>
    <p:sldLayoutId id="2147484235" r:id="rId9"/>
    <p:sldLayoutId id="2147484236" r:id="rId10"/>
    <p:sldLayoutId id="2147484237" r:id="rId11"/>
  </p:sldLayoutIdLst>
  <p:transition>
    <p:sndAc>
      <p:endSnd/>
    </p:sndAc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A49569-36C2-4CE2-BFCF-E5CE6BFB84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4B0732-A50A-4A65-A9E3-B795DEB7D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9955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9" r:id="rId1"/>
    <p:sldLayoutId id="2147484240" r:id="rId2"/>
    <p:sldLayoutId id="2147484241" r:id="rId3"/>
    <p:sldLayoutId id="2147484242" r:id="rId4"/>
    <p:sldLayoutId id="2147484243" r:id="rId5"/>
    <p:sldLayoutId id="2147484244" r:id="rId6"/>
    <p:sldLayoutId id="2147484245" r:id="rId7"/>
    <p:sldLayoutId id="2147484246" r:id="rId8"/>
    <p:sldLayoutId id="2147484247" r:id="rId9"/>
    <p:sldLayoutId id="2147484248" r:id="rId10"/>
    <p:sldLayoutId id="2147484249" r:id="rId11"/>
  </p:sldLayoutIdLst>
  <p:transition>
    <p:sndAc>
      <p:endSnd/>
    </p:sndAc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A49569-36C2-4CE2-BFCF-E5CE6BFB84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4B0732-A50A-4A65-A9E3-B795DEB7D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76129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1" r:id="rId1"/>
    <p:sldLayoutId id="2147484252" r:id="rId2"/>
    <p:sldLayoutId id="2147484253" r:id="rId3"/>
    <p:sldLayoutId id="2147484254" r:id="rId4"/>
    <p:sldLayoutId id="2147484255" r:id="rId5"/>
    <p:sldLayoutId id="2147484256" r:id="rId6"/>
    <p:sldLayoutId id="2147484257" r:id="rId7"/>
    <p:sldLayoutId id="2147484258" r:id="rId8"/>
    <p:sldLayoutId id="2147484259" r:id="rId9"/>
    <p:sldLayoutId id="2147484260" r:id="rId10"/>
    <p:sldLayoutId id="2147484261" r:id="rId11"/>
  </p:sldLayoutIdLst>
  <p:transition>
    <p:sndAc>
      <p:endSnd/>
    </p:sndAc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A49569-36C2-4CE2-BFCF-E5CE6BFB84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4B0732-A50A-4A65-A9E3-B795DEB7D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24828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3" r:id="rId1"/>
    <p:sldLayoutId id="2147484264" r:id="rId2"/>
    <p:sldLayoutId id="2147484265" r:id="rId3"/>
    <p:sldLayoutId id="2147484266" r:id="rId4"/>
    <p:sldLayoutId id="2147484267" r:id="rId5"/>
    <p:sldLayoutId id="2147484268" r:id="rId6"/>
    <p:sldLayoutId id="2147484269" r:id="rId7"/>
    <p:sldLayoutId id="2147484270" r:id="rId8"/>
    <p:sldLayoutId id="2147484271" r:id="rId9"/>
    <p:sldLayoutId id="2147484272" r:id="rId10"/>
    <p:sldLayoutId id="2147484273" r:id="rId11"/>
  </p:sldLayoutIdLst>
  <p:transition>
    <p:sndAc>
      <p:endSnd/>
    </p:sndAc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3882873-5A41-4022-8BC4-2F1471A1E89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45CB925-FF63-4228-BC0A-B62D08DC93E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9830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>
    <p:sndAc>
      <p:endSnd/>
    </p:sndAc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A49569-36C2-4CE2-BFCF-E5CE6BFB84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4B0732-A50A-4A65-A9E3-B795DEB7D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6484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5" r:id="rId1"/>
    <p:sldLayoutId id="2147484276" r:id="rId2"/>
    <p:sldLayoutId id="2147484277" r:id="rId3"/>
    <p:sldLayoutId id="2147484278" r:id="rId4"/>
    <p:sldLayoutId id="2147484279" r:id="rId5"/>
    <p:sldLayoutId id="2147484280" r:id="rId6"/>
    <p:sldLayoutId id="2147484281" r:id="rId7"/>
    <p:sldLayoutId id="2147484282" r:id="rId8"/>
    <p:sldLayoutId id="2147484283" r:id="rId9"/>
    <p:sldLayoutId id="2147484284" r:id="rId10"/>
    <p:sldLayoutId id="2147484285" r:id="rId11"/>
  </p:sldLayoutIdLst>
  <p:transition>
    <p:sndAc>
      <p:endSnd/>
    </p:sndAc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A49569-36C2-4CE2-BFCF-E5CE6BFB84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4B0732-A50A-4A65-A9E3-B795DEB7D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0134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7" r:id="rId1"/>
    <p:sldLayoutId id="2147484288" r:id="rId2"/>
    <p:sldLayoutId id="2147484289" r:id="rId3"/>
    <p:sldLayoutId id="2147484290" r:id="rId4"/>
    <p:sldLayoutId id="2147484291" r:id="rId5"/>
    <p:sldLayoutId id="2147484292" r:id="rId6"/>
    <p:sldLayoutId id="2147484293" r:id="rId7"/>
    <p:sldLayoutId id="2147484294" r:id="rId8"/>
    <p:sldLayoutId id="2147484295" r:id="rId9"/>
    <p:sldLayoutId id="2147484296" r:id="rId10"/>
    <p:sldLayoutId id="2147484297" r:id="rId11"/>
  </p:sldLayoutIdLst>
  <p:transition>
    <p:sndAc>
      <p:endSnd/>
    </p:sndAc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22711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9" r:id="rId1"/>
    <p:sldLayoutId id="2147484300" r:id="rId2"/>
    <p:sldLayoutId id="2147484301" r:id="rId3"/>
    <p:sldLayoutId id="2147484302" r:id="rId4"/>
    <p:sldLayoutId id="2147484303" r:id="rId5"/>
    <p:sldLayoutId id="2147484304" r:id="rId6"/>
    <p:sldLayoutId id="2147484305" r:id="rId7"/>
    <p:sldLayoutId id="2147484306" r:id="rId8"/>
    <p:sldLayoutId id="2147484307" r:id="rId9"/>
    <p:sldLayoutId id="2147484308" r:id="rId10"/>
    <p:sldLayoutId id="2147484309" r:id="rId11"/>
  </p:sldLayoutIdLst>
  <p:transition>
    <p:sndAc>
      <p:endSnd/>
    </p:sndAc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69177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1" r:id="rId1"/>
    <p:sldLayoutId id="2147484312" r:id="rId2"/>
    <p:sldLayoutId id="2147484313" r:id="rId3"/>
    <p:sldLayoutId id="2147484314" r:id="rId4"/>
    <p:sldLayoutId id="2147484315" r:id="rId5"/>
    <p:sldLayoutId id="2147484316" r:id="rId6"/>
    <p:sldLayoutId id="2147484317" r:id="rId7"/>
    <p:sldLayoutId id="2147484318" r:id="rId8"/>
    <p:sldLayoutId id="2147484319" r:id="rId9"/>
    <p:sldLayoutId id="2147484320" r:id="rId10"/>
    <p:sldLayoutId id="2147484321" r:id="rId11"/>
  </p:sldLayoutIdLst>
  <p:transition>
    <p:sndAc>
      <p:endSnd/>
    </p:sndAc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22258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3" r:id="rId1"/>
    <p:sldLayoutId id="2147484324" r:id="rId2"/>
    <p:sldLayoutId id="2147484325" r:id="rId3"/>
    <p:sldLayoutId id="2147484326" r:id="rId4"/>
    <p:sldLayoutId id="2147484327" r:id="rId5"/>
    <p:sldLayoutId id="2147484328" r:id="rId6"/>
    <p:sldLayoutId id="2147484329" r:id="rId7"/>
    <p:sldLayoutId id="2147484330" r:id="rId8"/>
    <p:sldLayoutId id="2147484331" r:id="rId9"/>
    <p:sldLayoutId id="2147484332" r:id="rId10"/>
    <p:sldLayoutId id="2147484333" r:id="rId11"/>
  </p:sldLayoutIdLst>
  <p:transition>
    <p:sndAc>
      <p:endSnd/>
    </p:sndAc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5830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5" r:id="rId1"/>
    <p:sldLayoutId id="2147484336" r:id="rId2"/>
    <p:sldLayoutId id="2147484337" r:id="rId3"/>
    <p:sldLayoutId id="2147484338" r:id="rId4"/>
    <p:sldLayoutId id="2147484339" r:id="rId5"/>
    <p:sldLayoutId id="2147484340" r:id="rId6"/>
    <p:sldLayoutId id="2147484341" r:id="rId7"/>
    <p:sldLayoutId id="2147484342" r:id="rId8"/>
    <p:sldLayoutId id="2147484343" r:id="rId9"/>
    <p:sldLayoutId id="2147484344" r:id="rId10"/>
    <p:sldLayoutId id="2147484345" r:id="rId11"/>
  </p:sldLayoutIdLst>
  <p:transition>
    <p:sndAc>
      <p:endSnd/>
    </p:sndAc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29012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7" r:id="rId1"/>
    <p:sldLayoutId id="2147484348" r:id="rId2"/>
    <p:sldLayoutId id="2147484349" r:id="rId3"/>
    <p:sldLayoutId id="2147484350" r:id="rId4"/>
    <p:sldLayoutId id="2147484351" r:id="rId5"/>
    <p:sldLayoutId id="2147484352" r:id="rId6"/>
    <p:sldLayoutId id="2147484353" r:id="rId7"/>
    <p:sldLayoutId id="2147484354" r:id="rId8"/>
    <p:sldLayoutId id="2147484355" r:id="rId9"/>
    <p:sldLayoutId id="2147484356" r:id="rId10"/>
    <p:sldLayoutId id="2147484357" r:id="rId11"/>
  </p:sldLayoutIdLst>
  <p:transition>
    <p:sndAc>
      <p:endSnd/>
    </p:sndAc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4172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9" r:id="rId1"/>
    <p:sldLayoutId id="2147484360" r:id="rId2"/>
    <p:sldLayoutId id="2147484361" r:id="rId3"/>
    <p:sldLayoutId id="2147484362" r:id="rId4"/>
    <p:sldLayoutId id="2147484363" r:id="rId5"/>
    <p:sldLayoutId id="2147484364" r:id="rId6"/>
    <p:sldLayoutId id="2147484365" r:id="rId7"/>
    <p:sldLayoutId id="2147484366" r:id="rId8"/>
    <p:sldLayoutId id="2147484367" r:id="rId9"/>
    <p:sldLayoutId id="2147484368" r:id="rId10"/>
    <p:sldLayoutId id="2147484369" r:id="rId11"/>
  </p:sldLayoutIdLst>
  <p:transition>
    <p:sndAc>
      <p:endSnd/>
    </p:sndAc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59814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71" r:id="rId1"/>
    <p:sldLayoutId id="2147484372" r:id="rId2"/>
    <p:sldLayoutId id="2147484373" r:id="rId3"/>
    <p:sldLayoutId id="2147484374" r:id="rId4"/>
    <p:sldLayoutId id="2147484375" r:id="rId5"/>
    <p:sldLayoutId id="2147484376" r:id="rId6"/>
    <p:sldLayoutId id="2147484377" r:id="rId7"/>
    <p:sldLayoutId id="2147484378" r:id="rId8"/>
    <p:sldLayoutId id="2147484379" r:id="rId9"/>
    <p:sldLayoutId id="2147484380" r:id="rId10"/>
    <p:sldLayoutId id="2147484381" r:id="rId11"/>
  </p:sldLayoutIdLst>
  <p:transition>
    <p:sndAc>
      <p:endSnd/>
    </p:sndAc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123709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3" r:id="rId1"/>
    <p:sldLayoutId id="2147484384" r:id="rId2"/>
    <p:sldLayoutId id="2147484385" r:id="rId3"/>
    <p:sldLayoutId id="2147484386" r:id="rId4"/>
    <p:sldLayoutId id="2147484387" r:id="rId5"/>
    <p:sldLayoutId id="2147484388" r:id="rId6"/>
    <p:sldLayoutId id="2147484389" r:id="rId7"/>
    <p:sldLayoutId id="2147484390" r:id="rId8"/>
    <p:sldLayoutId id="2147484391" r:id="rId9"/>
    <p:sldLayoutId id="2147484392" r:id="rId10"/>
    <p:sldLayoutId id="2147484393" r:id="rId11"/>
  </p:sldLayoutIdLst>
  <p:transition>
    <p:sndAc>
      <p:endSnd/>
    </p:sndAc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3882873-5A41-4022-8BC4-2F1471A1E89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45CB925-FF63-4228-BC0A-B62D08DC93E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5736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>
    <p:sndAc>
      <p:endSnd/>
    </p:sndAc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7777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5" r:id="rId1"/>
    <p:sldLayoutId id="2147484396" r:id="rId2"/>
    <p:sldLayoutId id="2147484397" r:id="rId3"/>
    <p:sldLayoutId id="2147484398" r:id="rId4"/>
    <p:sldLayoutId id="2147484399" r:id="rId5"/>
    <p:sldLayoutId id="2147484400" r:id="rId6"/>
    <p:sldLayoutId id="2147484401" r:id="rId7"/>
    <p:sldLayoutId id="2147484402" r:id="rId8"/>
    <p:sldLayoutId id="2147484403" r:id="rId9"/>
    <p:sldLayoutId id="2147484404" r:id="rId10"/>
    <p:sldLayoutId id="2147484405" r:id="rId11"/>
  </p:sldLayoutIdLst>
  <p:transition>
    <p:sndAc>
      <p:endSnd/>
    </p:sndAc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21336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7" r:id="rId1"/>
    <p:sldLayoutId id="2147484408" r:id="rId2"/>
    <p:sldLayoutId id="2147484409" r:id="rId3"/>
    <p:sldLayoutId id="2147484410" r:id="rId4"/>
    <p:sldLayoutId id="2147484411" r:id="rId5"/>
    <p:sldLayoutId id="2147484412" r:id="rId6"/>
    <p:sldLayoutId id="2147484413" r:id="rId7"/>
    <p:sldLayoutId id="2147484414" r:id="rId8"/>
    <p:sldLayoutId id="2147484415" r:id="rId9"/>
    <p:sldLayoutId id="2147484416" r:id="rId10"/>
    <p:sldLayoutId id="2147484417" r:id="rId11"/>
  </p:sldLayoutIdLst>
  <p:transition>
    <p:sndAc>
      <p:endSnd/>
    </p:sndAc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875357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9" r:id="rId1"/>
    <p:sldLayoutId id="2147484420" r:id="rId2"/>
    <p:sldLayoutId id="2147484421" r:id="rId3"/>
    <p:sldLayoutId id="2147484422" r:id="rId4"/>
    <p:sldLayoutId id="2147484423" r:id="rId5"/>
    <p:sldLayoutId id="2147484424" r:id="rId6"/>
    <p:sldLayoutId id="2147484425" r:id="rId7"/>
    <p:sldLayoutId id="2147484426" r:id="rId8"/>
    <p:sldLayoutId id="2147484427" r:id="rId9"/>
    <p:sldLayoutId id="2147484428" r:id="rId10"/>
    <p:sldLayoutId id="2147484429" r:id="rId11"/>
  </p:sldLayoutIdLst>
  <p:transition>
    <p:sndAc>
      <p:endSnd/>
    </p:sndAc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39489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31" r:id="rId1"/>
    <p:sldLayoutId id="2147484432" r:id="rId2"/>
    <p:sldLayoutId id="2147484433" r:id="rId3"/>
    <p:sldLayoutId id="2147484434" r:id="rId4"/>
    <p:sldLayoutId id="2147484435" r:id="rId5"/>
    <p:sldLayoutId id="2147484436" r:id="rId6"/>
    <p:sldLayoutId id="2147484437" r:id="rId7"/>
    <p:sldLayoutId id="2147484438" r:id="rId8"/>
    <p:sldLayoutId id="2147484439" r:id="rId9"/>
    <p:sldLayoutId id="2147484440" r:id="rId10"/>
    <p:sldLayoutId id="2147484441" r:id="rId11"/>
  </p:sldLayoutIdLst>
  <p:transition>
    <p:sndAc>
      <p:endSnd/>
    </p:sndAc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21325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43" r:id="rId1"/>
    <p:sldLayoutId id="2147484444" r:id="rId2"/>
    <p:sldLayoutId id="2147484445" r:id="rId3"/>
    <p:sldLayoutId id="2147484446" r:id="rId4"/>
    <p:sldLayoutId id="2147484447" r:id="rId5"/>
    <p:sldLayoutId id="2147484448" r:id="rId6"/>
    <p:sldLayoutId id="2147484449" r:id="rId7"/>
    <p:sldLayoutId id="2147484450" r:id="rId8"/>
    <p:sldLayoutId id="2147484451" r:id="rId9"/>
    <p:sldLayoutId id="2147484452" r:id="rId10"/>
    <p:sldLayoutId id="2147484453" r:id="rId11"/>
  </p:sldLayoutIdLst>
  <p:transition>
    <p:sndAc>
      <p:endSnd/>
    </p:sndAc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34144E4E-0F74-4012-94E8-A8EC0047A38F}" type="datetimeFigureOut">
              <a:rPr lang="ru-RU" smtClean="0">
                <a:solidFill>
                  <a:srgbClr val="073E87"/>
                </a:solidFill>
              </a:rPr>
              <a:pPr/>
              <a:t>07.10.2017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D638ED3F-A10A-47C5-BA7A-845D3E0B6D4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96261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55" r:id="rId1"/>
    <p:sldLayoutId id="2147484456" r:id="rId2"/>
    <p:sldLayoutId id="2147484457" r:id="rId3"/>
    <p:sldLayoutId id="2147484458" r:id="rId4"/>
    <p:sldLayoutId id="2147484459" r:id="rId5"/>
    <p:sldLayoutId id="2147484460" r:id="rId6"/>
    <p:sldLayoutId id="2147484461" r:id="rId7"/>
    <p:sldLayoutId id="2147484462" r:id="rId8"/>
    <p:sldLayoutId id="2147484463" r:id="rId9"/>
    <p:sldLayoutId id="2147484464" r:id="rId10"/>
    <p:sldLayoutId id="2147484465" r:id="rId11"/>
  </p:sldLayoutIdLst>
  <p:transition>
    <p:sndAc>
      <p:endSnd/>
    </p:sndAc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71B07D-8CC8-4161-AA41-E303E95A8B7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16CD27-7F46-4764-AD5D-B4DD1BB0FA3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9833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67" r:id="rId1"/>
    <p:sldLayoutId id="2147484468" r:id="rId2"/>
    <p:sldLayoutId id="2147484469" r:id="rId3"/>
    <p:sldLayoutId id="2147484470" r:id="rId4"/>
    <p:sldLayoutId id="2147484471" r:id="rId5"/>
    <p:sldLayoutId id="2147484472" r:id="rId6"/>
    <p:sldLayoutId id="2147484473" r:id="rId7"/>
    <p:sldLayoutId id="2147484474" r:id="rId8"/>
    <p:sldLayoutId id="2147484475" r:id="rId9"/>
    <p:sldLayoutId id="2147484476" r:id="rId10"/>
    <p:sldLayoutId id="2147484477" r:id="rId11"/>
  </p:sldLayoutIdLst>
  <p:transition>
    <p:sndAc>
      <p:endSnd/>
    </p:sndAc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3407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91" r:id="rId1"/>
    <p:sldLayoutId id="2147484492" r:id="rId2"/>
    <p:sldLayoutId id="2147484493" r:id="rId3"/>
    <p:sldLayoutId id="2147484494" r:id="rId4"/>
    <p:sldLayoutId id="2147484495" r:id="rId5"/>
    <p:sldLayoutId id="2147484496" r:id="rId6"/>
    <p:sldLayoutId id="2147484497" r:id="rId7"/>
    <p:sldLayoutId id="2147484498" r:id="rId8"/>
    <p:sldLayoutId id="2147484499" r:id="rId9"/>
    <p:sldLayoutId id="2147484500" r:id="rId10"/>
    <p:sldLayoutId id="2147484501" r:id="rId11"/>
  </p:sldLayoutIdLst>
  <p:transition>
    <p:sndAc>
      <p:endSnd/>
    </p:sndAc>
  </p:transition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6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50616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03" r:id="rId1"/>
    <p:sldLayoutId id="2147484504" r:id="rId2"/>
    <p:sldLayoutId id="2147484505" r:id="rId3"/>
    <p:sldLayoutId id="2147484506" r:id="rId4"/>
    <p:sldLayoutId id="2147484507" r:id="rId5"/>
    <p:sldLayoutId id="2147484508" r:id="rId6"/>
    <p:sldLayoutId id="2147484509" r:id="rId7"/>
    <p:sldLayoutId id="2147484510" r:id="rId8"/>
    <p:sldLayoutId id="2147484511" r:id="rId9"/>
    <p:sldLayoutId id="2147484512" r:id="rId10"/>
    <p:sldLayoutId id="2147484513" r:id="rId11"/>
  </p:sldLayoutIdLst>
  <p:transition>
    <p:sndAc>
      <p:endSnd/>
    </p:sndAc>
  </p:transition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6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06879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5" r:id="rId1"/>
    <p:sldLayoutId id="2147484516" r:id="rId2"/>
    <p:sldLayoutId id="2147484517" r:id="rId3"/>
    <p:sldLayoutId id="2147484518" r:id="rId4"/>
    <p:sldLayoutId id="2147484519" r:id="rId5"/>
    <p:sldLayoutId id="2147484520" r:id="rId6"/>
    <p:sldLayoutId id="2147484521" r:id="rId7"/>
    <p:sldLayoutId id="2147484522" r:id="rId8"/>
    <p:sldLayoutId id="2147484523" r:id="rId9"/>
    <p:sldLayoutId id="2147484524" r:id="rId10"/>
    <p:sldLayoutId id="2147484525" r:id="rId11"/>
  </p:sldLayoutIdLst>
  <p:transition>
    <p:sndAc>
      <p:endSnd/>
    </p:sndAc>
  </p:transition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3882873-5A41-4022-8BC4-2F1471A1E89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45CB925-FF63-4228-BC0A-B62D08DC93E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22754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>
    <p:sndAc>
      <p:endSnd/>
    </p:sndAc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4347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7" r:id="rId1"/>
    <p:sldLayoutId id="2147484528" r:id="rId2"/>
    <p:sldLayoutId id="2147484529" r:id="rId3"/>
    <p:sldLayoutId id="2147484530" r:id="rId4"/>
    <p:sldLayoutId id="2147484531" r:id="rId5"/>
    <p:sldLayoutId id="2147484532" r:id="rId6"/>
    <p:sldLayoutId id="2147484533" r:id="rId7"/>
    <p:sldLayoutId id="2147484534" r:id="rId8"/>
    <p:sldLayoutId id="2147484535" r:id="rId9"/>
    <p:sldLayoutId id="2147484536" r:id="rId10"/>
    <p:sldLayoutId id="2147484537" r:id="rId11"/>
  </p:sldLayoutIdLst>
  <p:transition>
    <p:sndAc>
      <p:endSnd/>
    </p:sndAc>
  </p:transition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7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5574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39" r:id="rId1"/>
    <p:sldLayoutId id="2147484540" r:id="rId2"/>
    <p:sldLayoutId id="2147484541" r:id="rId3"/>
    <p:sldLayoutId id="2147484542" r:id="rId4"/>
    <p:sldLayoutId id="2147484543" r:id="rId5"/>
    <p:sldLayoutId id="2147484544" r:id="rId6"/>
    <p:sldLayoutId id="2147484545" r:id="rId7"/>
    <p:sldLayoutId id="2147484546" r:id="rId8"/>
    <p:sldLayoutId id="2147484547" r:id="rId9"/>
    <p:sldLayoutId id="2147484548" r:id="rId10"/>
    <p:sldLayoutId id="2147484549" r:id="rId11"/>
  </p:sldLayoutIdLst>
  <p:transition>
    <p:sndAc>
      <p:endSnd/>
    </p:sndAc>
  </p:transition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7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58317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51" r:id="rId1"/>
    <p:sldLayoutId id="2147484552" r:id="rId2"/>
    <p:sldLayoutId id="2147484553" r:id="rId3"/>
    <p:sldLayoutId id="2147484554" r:id="rId4"/>
    <p:sldLayoutId id="2147484555" r:id="rId5"/>
    <p:sldLayoutId id="2147484556" r:id="rId6"/>
    <p:sldLayoutId id="2147484557" r:id="rId7"/>
    <p:sldLayoutId id="2147484558" r:id="rId8"/>
    <p:sldLayoutId id="2147484559" r:id="rId9"/>
    <p:sldLayoutId id="2147484560" r:id="rId10"/>
    <p:sldLayoutId id="2147484561" r:id="rId11"/>
  </p:sldLayoutIdLst>
  <p:transition>
    <p:sndAc>
      <p:endSnd/>
    </p:sndAc>
  </p:transition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7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4753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63" r:id="rId1"/>
    <p:sldLayoutId id="2147484564" r:id="rId2"/>
    <p:sldLayoutId id="2147484565" r:id="rId3"/>
    <p:sldLayoutId id="2147484566" r:id="rId4"/>
    <p:sldLayoutId id="2147484567" r:id="rId5"/>
    <p:sldLayoutId id="2147484568" r:id="rId6"/>
    <p:sldLayoutId id="2147484569" r:id="rId7"/>
    <p:sldLayoutId id="2147484570" r:id="rId8"/>
    <p:sldLayoutId id="2147484571" r:id="rId9"/>
    <p:sldLayoutId id="2147484572" r:id="rId10"/>
    <p:sldLayoutId id="2147484573" r:id="rId11"/>
  </p:sldLayoutIdLst>
  <p:transition>
    <p:sndAc>
      <p:endSnd/>
    </p:sndAc>
  </p:transition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7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54434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75" r:id="rId1"/>
    <p:sldLayoutId id="2147484576" r:id="rId2"/>
    <p:sldLayoutId id="2147484577" r:id="rId3"/>
    <p:sldLayoutId id="2147484578" r:id="rId4"/>
    <p:sldLayoutId id="2147484579" r:id="rId5"/>
    <p:sldLayoutId id="2147484580" r:id="rId6"/>
    <p:sldLayoutId id="2147484581" r:id="rId7"/>
    <p:sldLayoutId id="2147484582" r:id="rId8"/>
    <p:sldLayoutId id="2147484583" r:id="rId9"/>
    <p:sldLayoutId id="2147484584" r:id="rId10"/>
    <p:sldLayoutId id="2147484585" r:id="rId11"/>
  </p:sldLayoutIdLst>
  <p:transition>
    <p:sndAc>
      <p:endSnd/>
    </p:sndAc>
  </p:transition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7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3867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87" r:id="rId1"/>
    <p:sldLayoutId id="2147484588" r:id="rId2"/>
    <p:sldLayoutId id="2147484589" r:id="rId3"/>
    <p:sldLayoutId id="2147484590" r:id="rId4"/>
    <p:sldLayoutId id="2147484591" r:id="rId5"/>
    <p:sldLayoutId id="2147484592" r:id="rId6"/>
    <p:sldLayoutId id="2147484593" r:id="rId7"/>
    <p:sldLayoutId id="2147484594" r:id="rId8"/>
    <p:sldLayoutId id="2147484595" r:id="rId9"/>
    <p:sldLayoutId id="2147484596" r:id="rId10"/>
    <p:sldLayoutId id="2147484597" r:id="rId11"/>
  </p:sldLayoutIdLst>
  <p:transition>
    <p:sndAc>
      <p:endSnd/>
    </p:sndAc>
  </p:transition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7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0169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99" r:id="rId1"/>
    <p:sldLayoutId id="2147484600" r:id="rId2"/>
    <p:sldLayoutId id="2147484601" r:id="rId3"/>
    <p:sldLayoutId id="2147484602" r:id="rId4"/>
    <p:sldLayoutId id="2147484603" r:id="rId5"/>
    <p:sldLayoutId id="2147484604" r:id="rId6"/>
    <p:sldLayoutId id="2147484605" r:id="rId7"/>
    <p:sldLayoutId id="2147484606" r:id="rId8"/>
    <p:sldLayoutId id="2147484607" r:id="rId9"/>
    <p:sldLayoutId id="2147484608" r:id="rId10"/>
    <p:sldLayoutId id="2147484609" r:id="rId11"/>
  </p:sldLayoutIdLst>
  <p:transition>
    <p:sndAc>
      <p:endSnd/>
    </p:sndAc>
  </p:transition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7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91443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11" r:id="rId1"/>
    <p:sldLayoutId id="2147484612" r:id="rId2"/>
    <p:sldLayoutId id="2147484613" r:id="rId3"/>
    <p:sldLayoutId id="2147484614" r:id="rId4"/>
    <p:sldLayoutId id="2147484615" r:id="rId5"/>
    <p:sldLayoutId id="2147484616" r:id="rId6"/>
    <p:sldLayoutId id="2147484617" r:id="rId7"/>
    <p:sldLayoutId id="2147484618" r:id="rId8"/>
    <p:sldLayoutId id="2147484619" r:id="rId9"/>
    <p:sldLayoutId id="2147484620" r:id="rId10"/>
    <p:sldLayoutId id="2147484621" r:id="rId11"/>
  </p:sldLayoutIdLst>
  <p:transition>
    <p:sndAc>
      <p:endSnd/>
    </p:sndAc>
  </p:transition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7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189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23" r:id="rId1"/>
    <p:sldLayoutId id="2147484624" r:id="rId2"/>
    <p:sldLayoutId id="2147484625" r:id="rId3"/>
    <p:sldLayoutId id="2147484626" r:id="rId4"/>
    <p:sldLayoutId id="2147484627" r:id="rId5"/>
    <p:sldLayoutId id="2147484628" r:id="rId6"/>
    <p:sldLayoutId id="2147484629" r:id="rId7"/>
    <p:sldLayoutId id="2147484630" r:id="rId8"/>
    <p:sldLayoutId id="2147484631" r:id="rId9"/>
    <p:sldLayoutId id="2147484632" r:id="rId10"/>
    <p:sldLayoutId id="2147484633" r:id="rId11"/>
  </p:sldLayoutIdLst>
  <p:transition>
    <p:sndAc>
      <p:endSnd/>
    </p:sndAc>
  </p:transition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7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80354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35" r:id="rId1"/>
    <p:sldLayoutId id="2147484636" r:id="rId2"/>
    <p:sldLayoutId id="2147484637" r:id="rId3"/>
    <p:sldLayoutId id="2147484638" r:id="rId4"/>
    <p:sldLayoutId id="2147484639" r:id="rId5"/>
    <p:sldLayoutId id="2147484640" r:id="rId6"/>
    <p:sldLayoutId id="2147484641" r:id="rId7"/>
    <p:sldLayoutId id="2147484642" r:id="rId8"/>
    <p:sldLayoutId id="2147484643" r:id="rId9"/>
    <p:sldLayoutId id="2147484644" r:id="rId10"/>
    <p:sldLayoutId id="2147484645" r:id="rId11"/>
  </p:sldLayoutIdLst>
  <p:transition>
    <p:sndAc>
      <p:endSnd/>
    </p:sndAc>
  </p:transition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3882873-5A41-4022-8BC4-2F1471A1E89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45CB925-FF63-4228-BC0A-B62D08DC93E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15746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>
    <p:sndAc>
      <p:endSnd/>
    </p:sndAc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4582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47" r:id="rId1"/>
    <p:sldLayoutId id="2147484648" r:id="rId2"/>
    <p:sldLayoutId id="2147484649" r:id="rId3"/>
    <p:sldLayoutId id="2147484650" r:id="rId4"/>
    <p:sldLayoutId id="2147484651" r:id="rId5"/>
    <p:sldLayoutId id="2147484652" r:id="rId6"/>
    <p:sldLayoutId id="2147484653" r:id="rId7"/>
    <p:sldLayoutId id="2147484654" r:id="rId8"/>
    <p:sldLayoutId id="2147484655" r:id="rId9"/>
    <p:sldLayoutId id="2147484656" r:id="rId10"/>
    <p:sldLayoutId id="2147484657" r:id="rId11"/>
  </p:sldLayoutIdLst>
  <p:transition>
    <p:sndAc>
      <p:endSnd/>
    </p:sndAc>
  </p:transition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8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28386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59" r:id="rId1"/>
    <p:sldLayoutId id="2147484660" r:id="rId2"/>
    <p:sldLayoutId id="2147484661" r:id="rId3"/>
    <p:sldLayoutId id="2147484662" r:id="rId4"/>
    <p:sldLayoutId id="2147484663" r:id="rId5"/>
    <p:sldLayoutId id="2147484664" r:id="rId6"/>
    <p:sldLayoutId id="2147484665" r:id="rId7"/>
    <p:sldLayoutId id="2147484666" r:id="rId8"/>
    <p:sldLayoutId id="2147484667" r:id="rId9"/>
    <p:sldLayoutId id="2147484668" r:id="rId10"/>
    <p:sldLayoutId id="2147484669" r:id="rId11"/>
  </p:sldLayoutIdLst>
  <p:transition>
    <p:sndAc>
      <p:endSnd/>
    </p:sndAc>
  </p:transition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8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6112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71" r:id="rId1"/>
    <p:sldLayoutId id="2147484672" r:id="rId2"/>
    <p:sldLayoutId id="2147484673" r:id="rId3"/>
    <p:sldLayoutId id="2147484674" r:id="rId4"/>
    <p:sldLayoutId id="2147484675" r:id="rId5"/>
    <p:sldLayoutId id="2147484676" r:id="rId6"/>
    <p:sldLayoutId id="2147484677" r:id="rId7"/>
    <p:sldLayoutId id="2147484678" r:id="rId8"/>
    <p:sldLayoutId id="2147484679" r:id="rId9"/>
    <p:sldLayoutId id="2147484680" r:id="rId10"/>
    <p:sldLayoutId id="2147484681" r:id="rId11"/>
  </p:sldLayoutIdLst>
  <p:transition>
    <p:sndAc>
      <p:endSnd/>
    </p:sndAc>
  </p:transition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8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44747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83" r:id="rId1"/>
    <p:sldLayoutId id="2147484684" r:id="rId2"/>
    <p:sldLayoutId id="2147484685" r:id="rId3"/>
    <p:sldLayoutId id="2147484686" r:id="rId4"/>
    <p:sldLayoutId id="2147484687" r:id="rId5"/>
    <p:sldLayoutId id="2147484688" r:id="rId6"/>
    <p:sldLayoutId id="2147484689" r:id="rId7"/>
    <p:sldLayoutId id="2147484690" r:id="rId8"/>
    <p:sldLayoutId id="2147484691" r:id="rId9"/>
    <p:sldLayoutId id="2147484692" r:id="rId10"/>
    <p:sldLayoutId id="2147484693" r:id="rId11"/>
  </p:sldLayoutIdLst>
  <p:transition>
    <p:sndAc>
      <p:endSnd/>
    </p:sndAc>
  </p:transition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8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56901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95" r:id="rId1"/>
    <p:sldLayoutId id="2147484696" r:id="rId2"/>
    <p:sldLayoutId id="2147484697" r:id="rId3"/>
    <p:sldLayoutId id="2147484698" r:id="rId4"/>
    <p:sldLayoutId id="2147484699" r:id="rId5"/>
    <p:sldLayoutId id="2147484700" r:id="rId6"/>
    <p:sldLayoutId id="2147484701" r:id="rId7"/>
    <p:sldLayoutId id="2147484702" r:id="rId8"/>
    <p:sldLayoutId id="2147484703" r:id="rId9"/>
    <p:sldLayoutId id="2147484704" r:id="rId10"/>
    <p:sldLayoutId id="2147484705" r:id="rId11"/>
  </p:sldLayoutIdLst>
  <p:transition>
    <p:sndAc>
      <p:endSnd/>
    </p:sndAc>
  </p:transition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8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37710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07" r:id="rId1"/>
    <p:sldLayoutId id="2147484708" r:id="rId2"/>
    <p:sldLayoutId id="2147484709" r:id="rId3"/>
    <p:sldLayoutId id="2147484710" r:id="rId4"/>
    <p:sldLayoutId id="2147484711" r:id="rId5"/>
    <p:sldLayoutId id="2147484712" r:id="rId6"/>
    <p:sldLayoutId id="2147484713" r:id="rId7"/>
    <p:sldLayoutId id="2147484714" r:id="rId8"/>
    <p:sldLayoutId id="2147484715" r:id="rId9"/>
    <p:sldLayoutId id="2147484716" r:id="rId10"/>
    <p:sldLayoutId id="2147484717" r:id="rId11"/>
  </p:sldLayoutIdLst>
  <p:transition>
    <p:sndAc>
      <p:endSnd/>
    </p:sndAc>
  </p:transition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8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63114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19" r:id="rId1"/>
    <p:sldLayoutId id="2147484720" r:id="rId2"/>
    <p:sldLayoutId id="2147484721" r:id="rId3"/>
    <p:sldLayoutId id="2147484722" r:id="rId4"/>
    <p:sldLayoutId id="2147484723" r:id="rId5"/>
    <p:sldLayoutId id="2147484724" r:id="rId6"/>
    <p:sldLayoutId id="2147484725" r:id="rId7"/>
    <p:sldLayoutId id="2147484726" r:id="rId8"/>
    <p:sldLayoutId id="2147484727" r:id="rId9"/>
    <p:sldLayoutId id="2147484728" r:id="rId10"/>
    <p:sldLayoutId id="2147484729" r:id="rId11"/>
  </p:sldLayoutIdLst>
  <p:transition>
    <p:sndAc>
      <p:endSnd/>
    </p:sndAc>
  </p:transition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8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19001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31" r:id="rId1"/>
    <p:sldLayoutId id="2147484732" r:id="rId2"/>
    <p:sldLayoutId id="2147484733" r:id="rId3"/>
    <p:sldLayoutId id="2147484734" r:id="rId4"/>
    <p:sldLayoutId id="2147484735" r:id="rId5"/>
    <p:sldLayoutId id="2147484736" r:id="rId6"/>
    <p:sldLayoutId id="2147484737" r:id="rId7"/>
    <p:sldLayoutId id="2147484738" r:id="rId8"/>
    <p:sldLayoutId id="2147484739" r:id="rId9"/>
    <p:sldLayoutId id="2147484740" r:id="rId10"/>
    <p:sldLayoutId id="2147484741" r:id="rId11"/>
  </p:sldLayoutIdLst>
  <p:transition>
    <p:sndAc>
      <p:endSnd/>
    </p:sndAc>
  </p:transition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8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10586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43" r:id="rId1"/>
    <p:sldLayoutId id="2147484744" r:id="rId2"/>
    <p:sldLayoutId id="2147484745" r:id="rId3"/>
    <p:sldLayoutId id="2147484746" r:id="rId4"/>
    <p:sldLayoutId id="2147484747" r:id="rId5"/>
    <p:sldLayoutId id="2147484748" r:id="rId6"/>
    <p:sldLayoutId id="2147484749" r:id="rId7"/>
    <p:sldLayoutId id="2147484750" r:id="rId8"/>
    <p:sldLayoutId id="2147484751" r:id="rId9"/>
    <p:sldLayoutId id="2147484752" r:id="rId10"/>
    <p:sldLayoutId id="2147484753" r:id="rId11"/>
  </p:sldLayoutIdLst>
  <p:transition>
    <p:sndAc>
      <p:endSnd/>
    </p:sndAc>
  </p:transition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8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FE2678-707F-400F-8A99-A9E079133BAA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3937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55" r:id="rId1"/>
    <p:sldLayoutId id="2147484756" r:id="rId2"/>
    <p:sldLayoutId id="2147484757" r:id="rId3"/>
    <p:sldLayoutId id="2147484758" r:id="rId4"/>
    <p:sldLayoutId id="2147484759" r:id="rId5"/>
    <p:sldLayoutId id="2147484760" r:id="rId6"/>
    <p:sldLayoutId id="2147484761" r:id="rId7"/>
    <p:sldLayoutId id="2147484762" r:id="rId8"/>
    <p:sldLayoutId id="2147484763" r:id="rId9"/>
    <p:sldLayoutId id="2147484764" r:id="rId10"/>
    <p:sldLayoutId id="2147484765" r:id="rId11"/>
  </p:sldLayoutIdLst>
  <p:transition>
    <p:sndAc>
      <p:endSnd/>
    </p:sndAc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3882873-5A41-4022-8BC4-2F1471A1E89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45CB925-FF63-4228-BC0A-B62D08DC93E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6777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>
    <p:sndAc>
      <p:endSnd/>
    </p:sndAc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FE2678-707F-400F-8A99-A9E079133BAA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01514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67" r:id="rId1"/>
    <p:sldLayoutId id="2147484768" r:id="rId2"/>
    <p:sldLayoutId id="2147484769" r:id="rId3"/>
    <p:sldLayoutId id="2147484770" r:id="rId4"/>
    <p:sldLayoutId id="2147484771" r:id="rId5"/>
    <p:sldLayoutId id="2147484772" r:id="rId6"/>
    <p:sldLayoutId id="2147484773" r:id="rId7"/>
    <p:sldLayoutId id="2147484774" r:id="rId8"/>
    <p:sldLayoutId id="2147484775" r:id="rId9"/>
    <p:sldLayoutId id="2147484776" r:id="rId10"/>
    <p:sldLayoutId id="2147484777" r:id="rId11"/>
  </p:sldLayoutIdLst>
  <p:transition>
    <p:sndAc>
      <p:endSnd/>
    </p:sndAc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A12F9D5D-9B27-40AC-B154-2DAF2DBE1F0C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07.10.2017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28A73284-868F-49E6-A5E2-4D0A8A543F1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09849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79" r:id="rId1"/>
    <p:sldLayoutId id="2147484780" r:id="rId2"/>
    <p:sldLayoutId id="2147484781" r:id="rId3"/>
    <p:sldLayoutId id="2147484782" r:id="rId4"/>
    <p:sldLayoutId id="2147484783" r:id="rId5"/>
    <p:sldLayoutId id="2147484784" r:id="rId6"/>
    <p:sldLayoutId id="2147484785" r:id="rId7"/>
    <p:sldLayoutId id="2147484786" r:id="rId8"/>
    <p:sldLayoutId id="2147484787" r:id="rId9"/>
    <p:sldLayoutId id="2147484788" r:id="rId10"/>
    <p:sldLayoutId id="2147484789" r:id="rId11"/>
  </p:sldLayoutIdLst>
  <p:transition>
    <p:sndAc>
      <p:endSnd/>
    </p:sndAc>
  </p:transition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9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Місце для заголовка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uk-UA" smtClean="0"/>
              <a:t>Зразок заголовка</a:t>
            </a:r>
            <a:endParaRPr lang="ru-RU" smtClean="0"/>
          </a:p>
        </p:txBody>
      </p:sp>
      <p:sp>
        <p:nvSpPr>
          <p:cNvPr id="1027" name="Місце для тексту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 smtClean="0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8DF9042-912A-41CB-B510-3E2D17DA84F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27279AD-F9A0-4AC3-B782-92EFF6F4987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9230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91" r:id="rId1"/>
    <p:sldLayoutId id="2147484792" r:id="rId2"/>
    <p:sldLayoutId id="2147484793" r:id="rId3"/>
    <p:sldLayoutId id="2147484794" r:id="rId4"/>
    <p:sldLayoutId id="2147484795" r:id="rId5"/>
    <p:sldLayoutId id="2147484796" r:id="rId6"/>
    <p:sldLayoutId id="2147484797" r:id="rId7"/>
    <p:sldLayoutId id="2147484798" r:id="rId8"/>
    <p:sldLayoutId id="2147484799" r:id="rId9"/>
    <p:sldLayoutId id="2147484800" r:id="rId10"/>
    <p:sldLayoutId id="214748480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2400E9-DC0E-415A-96E5-57CF249792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27C8B8-BB09-4B80-B97C-BEA719F6F5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4058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03" r:id="rId1"/>
    <p:sldLayoutId id="2147484804" r:id="rId2"/>
    <p:sldLayoutId id="2147484805" r:id="rId3"/>
    <p:sldLayoutId id="2147484806" r:id="rId4"/>
    <p:sldLayoutId id="2147484807" r:id="rId5"/>
    <p:sldLayoutId id="2147484808" r:id="rId6"/>
    <p:sldLayoutId id="2147484809" r:id="rId7"/>
    <p:sldLayoutId id="2147484810" r:id="rId8"/>
    <p:sldLayoutId id="2147484811" r:id="rId9"/>
    <p:sldLayoutId id="2147484812" r:id="rId10"/>
    <p:sldLayoutId id="2147484813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1.mp3"/><Relationship Id="rId6" Type="http://schemas.openxmlformats.org/officeDocument/2006/relationships/image" Target="../media/image50.png"/><Relationship Id="rId5" Type="http://schemas.microsoft.com/office/2007/relationships/media" Target="../media/media1.mp3"/><Relationship Id="rId4" Type="http://schemas.openxmlformats.org/officeDocument/2006/relationships/image" Target="../media/image49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99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3.jpeg"/><Relationship Id="rId2" Type="http://schemas.openxmlformats.org/officeDocument/2006/relationships/image" Target="../media/image322.jpeg"/><Relationship Id="rId1" Type="http://schemas.openxmlformats.org/officeDocument/2006/relationships/slideLayout" Target="../slideLayouts/slideLayout411.xml"/><Relationship Id="rId4" Type="http://schemas.openxmlformats.org/officeDocument/2006/relationships/image" Target="../media/image324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6.jpeg"/><Relationship Id="rId2" Type="http://schemas.openxmlformats.org/officeDocument/2006/relationships/image" Target="../media/image325.jpeg"/><Relationship Id="rId1" Type="http://schemas.openxmlformats.org/officeDocument/2006/relationships/slideLayout" Target="../slideLayouts/slideLayout434.xml"/><Relationship Id="rId4" Type="http://schemas.openxmlformats.org/officeDocument/2006/relationships/image" Target="../media/image79.gif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8.jpeg"/><Relationship Id="rId2" Type="http://schemas.openxmlformats.org/officeDocument/2006/relationships/image" Target="../media/image327.jpeg"/><Relationship Id="rId1" Type="http://schemas.openxmlformats.org/officeDocument/2006/relationships/slideLayout" Target="../slideLayouts/slideLayout350.xml"/><Relationship Id="rId5" Type="http://schemas.openxmlformats.org/officeDocument/2006/relationships/image" Target="../media/image330.jpeg"/><Relationship Id="rId4" Type="http://schemas.openxmlformats.org/officeDocument/2006/relationships/image" Target="../media/image329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2.jpeg"/><Relationship Id="rId2" Type="http://schemas.openxmlformats.org/officeDocument/2006/relationships/image" Target="../media/image331.jpeg"/><Relationship Id="rId1" Type="http://schemas.openxmlformats.org/officeDocument/2006/relationships/slideLayout" Target="../slideLayouts/slideLayout445.xml"/><Relationship Id="rId5" Type="http://schemas.openxmlformats.org/officeDocument/2006/relationships/image" Target="../media/image333.gif"/><Relationship Id="rId4" Type="http://schemas.openxmlformats.org/officeDocument/2006/relationships/image" Target="../media/image64.gif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5.png"/><Relationship Id="rId2" Type="http://schemas.openxmlformats.org/officeDocument/2006/relationships/image" Target="../media/image334.jpeg"/><Relationship Id="rId1" Type="http://schemas.openxmlformats.org/officeDocument/2006/relationships/slideLayout" Target="../slideLayouts/slideLayout360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7.jpeg"/><Relationship Id="rId2" Type="http://schemas.openxmlformats.org/officeDocument/2006/relationships/image" Target="../media/image336.jpeg"/><Relationship Id="rId1" Type="http://schemas.openxmlformats.org/officeDocument/2006/relationships/slideLayout" Target="../slideLayouts/slideLayout455.xml"/><Relationship Id="rId5" Type="http://schemas.openxmlformats.org/officeDocument/2006/relationships/image" Target="../media/image339.jpeg"/><Relationship Id="rId4" Type="http://schemas.openxmlformats.org/officeDocument/2006/relationships/image" Target="../media/image338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1.jpeg"/><Relationship Id="rId2" Type="http://schemas.openxmlformats.org/officeDocument/2006/relationships/image" Target="../media/image340.jpeg"/><Relationship Id="rId1" Type="http://schemas.openxmlformats.org/officeDocument/2006/relationships/slideLayout" Target="../slideLayouts/slideLayout349.xml"/><Relationship Id="rId6" Type="http://schemas.openxmlformats.org/officeDocument/2006/relationships/image" Target="../media/image344.jpeg"/><Relationship Id="rId5" Type="http://schemas.openxmlformats.org/officeDocument/2006/relationships/image" Target="../media/image343.jpeg"/><Relationship Id="rId4" Type="http://schemas.openxmlformats.org/officeDocument/2006/relationships/image" Target="../media/image342.jpe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6.jpeg"/><Relationship Id="rId2" Type="http://schemas.openxmlformats.org/officeDocument/2006/relationships/image" Target="../media/image345.jpeg"/><Relationship Id="rId1" Type="http://schemas.openxmlformats.org/officeDocument/2006/relationships/slideLayout" Target="../slideLayouts/slideLayout349.xml"/><Relationship Id="rId5" Type="http://schemas.openxmlformats.org/officeDocument/2006/relationships/image" Target="../media/image348.jpeg"/><Relationship Id="rId4" Type="http://schemas.openxmlformats.org/officeDocument/2006/relationships/image" Target="../media/image347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gif"/><Relationship Id="rId2" Type="http://schemas.openxmlformats.org/officeDocument/2006/relationships/image" Target="../media/image349.jpeg"/><Relationship Id="rId1" Type="http://schemas.openxmlformats.org/officeDocument/2006/relationships/slideLayout" Target="../slideLayouts/slideLayout46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2.jpeg"/><Relationship Id="rId2" Type="http://schemas.openxmlformats.org/officeDocument/2006/relationships/image" Target="../media/image351.jpeg"/><Relationship Id="rId1" Type="http://schemas.openxmlformats.org/officeDocument/2006/relationships/slideLayout" Target="../slideLayouts/slideLayout102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gif"/><Relationship Id="rId3" Type="http://schemas.openxmlformats.org/officeDocument/2006/relationships/image" Target="../media/image77.jpeg"/><Relationship Id="rId7" Type="http://schemas.openxmlformats.org/officeDocument/2006/relationships/image" Target="../media/image81.gif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310.xml"/><Relationship Id="rId6" Type="http://schemas.openxmlformats.org/officeDocument/2006/relationships/image" Target="../media/image80.gif"/><Relationship Id="rId5" Type="http://schemas.openxmlformats.org/officeDocument/2006/relationships/image" Target="../media/image79.gif"/><Relationship Id="rId4" Type="http://schemas.openxmlformats.org/officeDocument/2006/relationships/image" Target="../media/image78.jpe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3.jpeg"/><Relationship Id="rId1" Type="http://schemas.openxmlformats.org/officeDocument/2006/relationships/slideLayout" Target="../slideLayouts/slideLayout37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4.png"/><Relationship Id="rId1" Type="http://schemas.openxmlformats.org/officeDocument/2006/relationships/slideLayout" Target="../slideLayouts/slideLayout1027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6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6.jpeg"/><Relationship Id="rId2" Type="http://schemas.openxmlformats.org/officeDocument/2006/relationships/image" Target="../media/image355.jpeg"/><Relationship Id="rId1" Type="http://schemas.openxmlformats.org/officeDocument/2006/relationships/slideLayout" Target="../slideLayouts/slideLayout1019.xml"/><Relationship Id="rId4" Type="http://schemas.openxmlformats.org/officeDocument/2006/relationships/image" Target="../media/image357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9.jpeg"/><Relationship Id="rId2" Type="http://schemas.openxmlformats.org/officeDocument/2006/relationships/image" Target="../media/image358.jpeg"/><Relationship Id="rId1" Type="http://schemas.openxmlformats.org/officeDocument/2006/relationships/slideLayout" Target="../slideLayouts/slideLayout1019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1.jpeg"/><Relationship Id="rId2" Type="http://schemas.openxmlformats.org/officeDocument/2006/relationships/image" Target="../media/image360.jpeg"/><Relationship Id="rId1" Type="http://schemas.openxmlformats.org/officeDocument/2006/relationships/slideLayout" Target="../slideLayouts/slideLayout1019.xml"/><Relationship Id="rId4" Type="http://schemas.openxmlformats.org/officeDocument/2006/relationships/image" Target="../media/image362.jpe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4.jpeg"/><Relationship Id="rId2" Type="http://schemas.openxmlformats.org/officeDocument/2006/relationships/image" Target="../media/image363.jpeg"/><Relationship Id="rId1" Type="http://schemas.openxmlformats.org/officeDocument/2006/relationships/slideLayout" Target="../slideLayouts/slideLayout1019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6.jpeg"/><Relationship Id="rId2" Type="http://schemas.openxmlformats.org/officeDocument/2006/relationships/image" Target="../media/image365.jpeg"/><Relationship Id="rId1" Type="http://schemas.openxmlformats.org/officeDocument/2006/relationships/slideLayout" Target="../slideLayouts/slideLayout1019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8.jpeg"/><Relationship Id="rId2" Type="http://schemas.openxmlformats.org/officeDocument/2006/relationships/image" Target="../media/image367.jpeg"/><Relationship Id="rId1" Type="http://schemas.openxmlformats.org/officeDocument/2006/relationships/slideLayout" Target="../slideLayouts/slideLayout1019.xml"/><Relationship Id="rId4" Type="http://schemas.openxmlformats.org/officeDocument/2006/relationships/image" Target="../media/image369.jpe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1.jpeg"/><Relationship Id="rId2" Type="http://schemas.openxmlformats.org/officeDocument/2006/relationships/image" Target="../media/image370.jpeg"/><Relationship Id="rId1" Type="http://schemas.openxmlformats.org/officeDocument/2006/relationships/slideLayout" Target="../slideLayouts/slideLayout10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image" Target="../media/image63.gif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77.xml"/><Relationship Id="rId6" Type="http://schemas.openxmlformats.org/officeDocument/2006/relationships/image" Target="../media/image87.gif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3.jpeg"/><Relationship Id="rId2" Type="http://schemas.openxmlformats.org/officeDocument/2006/relationships/image" Target="../media/image372.jpeg"/><Relationship Id="rId1" Type="http://schemas.openxmlformats.org/officeDocument/2006/relationships/slideLayout" Target="../slideLayouts/slideLayout1019.xml"/><Relationship Id="rId4" Type="http://schemas.openxmlformats.org/officeDocument/2006/relationships/image" Target="../media/image374.jpe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6.jpeg"/><Relationship Id="rId2" Type="http://schemas.openxmlformats.org/officeDocument/2006/relationships/image" Target="../media/image375.jpeg"/><Relationship Id="rId1" Type="http://schemas.openxmlformats.org/officeDocument/2006/relationships/slideLayout" Target="../slideLayouts/slideLayout1019.xml"/><Relationship Id="rId4" Type="http://schemas.openxmlformats.org/officeDocument/2006/relationships/image" Target="../media/image377.jpe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9.jpeg"/><Relationship Id="rId2" Type="http://schemas.openxmlformats.org/officeDocument/2006/relationships/image" Target="../media/image378.jpeg"/><Relationship Id="rId1" Type="http://schemas.openxmlformats.org/officeDocument/2006/relationships/slideLayout" Target="../slideLayouts/slideLayout1019.xml"/><Relationship Id="rId5" Type="http://schemas.openxmlformats.org/officeDocument/2006/relationships/image" Target="../media/image381.jpeg"/><Relationship Id="rId4" Type="http://schemas.openxmlformats.org/officeDocument/2006/relationships/image" Target="../media/image380.jpe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3.jpeg"/><Relationship Id="rId2" Type="http://schemas.openxmlformats.org/officeDocument/2006/relationships/image" Target="../media/image382.jpeg"/><Relationship Id="rId1" Type="http://schemas.openxmlformats.org/officeDocument/2006/relationships/slideLayout" Target="../slideLayouts/slideLayout1019.xml"/><Relationship Id="rId4" Type="http://schemas.openxmlformats.org/officeDocument/2006/relationships/image" Target="../media/image384.jpe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6.jpeg"/><Relationship Id="rId2" Type="http://schemas.openxmlformats.org/officeDocument/2006/relationships/image" Target="../media/image385.jpeg"/><Relationship Id="rId1" Type="http://schemas.openxmlformats.org/officeDocument/2006/relationships/slideLayout" Target="../slideLayouts/slideLayout1019.xml"/><Relationship Id="rId4" Type="http://schemas.openxmlformats.org/officeDocument/2006/relationships/image" Target="../media/image387.jpe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9.jpeg"/><Relationship Id="rId2" Type="http://schemas.openxmlformats.org/officeDocument/2006/relationships/image" Target="../media/image388.jpeg"/><Relationship Id="rId1" Type="http://schemas.openxmlformats.org/officeDocument/2006/relationships/slideLayout" Target="../slideLayouts/slideLayout1019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1.jpeg"/><Relationship Id="rId2" Type="http://schemas.openxmlformats.org/officeDocument/2006/relationships/image" Target="../media/image390.jpeg"/><Relationship Id="rId1" Type="http://schemas.openxmlformats.org/officeDocument/2006/relationships/slideLayout" Target="../slideLayouts/slideLayout1019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2.jpeg"/><Relationship Id="rId1" Type="http://schemas.openxmlformats.org/officeDocument/2006/relationships/slideLayout" Target="../slideLayouts/slideLayout1019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3.jpeg"/><Relationship Id="rId1" Type="http://schemas.openxmlformats.org/officeDocument/2006/relationships/slideLayout" Target="../slideLayouts/slideLayout102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4.jpeg"/><Relationship Id="rId1" Type="http://schemas.openxmlformats.org/officeDocument/2006/relationships/slideLayout" Target="../slideLayouts/slideLayout47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321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5.jpeg"/><Relationship Id="rId1" Type="http://schemas.openxmlformats.org/officeDocument/2006/relationships/slideLayout" Target="../slideLayouts/slideLayout489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7.jpeg"/><Relationship Id="rId2" Type="http://schemas.openxmlformats.org/officeDocument/2006/relationships/image" Target="../media/image396.jpeg"/><Relationship Id="rId1" Type="http://schemas.openxmlformats.org/officeDocument/2006/relationships/slideLayout" Target="../slideLayouts/slideLayout500.xml"/><Relationship Id="rId4" Type="http://schemas.openxmlformats.org/officeDocument/2006/relationships/image" Target="../media/image398.jpe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jpeg"/><Relationship Id="rId2" Type="http://schemas.openxmlformats.org/officeDocument/2006/relationships/image" Target="../media/image399.jpeg"/><Relationship Id="rId1" Type="http://schemas.openxmlformats.org/officeDocument/2006/relationships/slideLayout" Target="../slideLayouts/slideLayout511.xml"/><Relationship Id="rId4" Type="http://schemas.openxmlformats.org/officeDocument/2006/relationships/image" Target="../media/image401.jpe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3.jpeg"/><Relationship Id="rId2" Type="http://schemas.openxmlformats.org/officeDocument/2006/relationships/image" Target="../media/image402.jpeg"/><Relationship Id="rId1" Type="http://schemas.openxmlformats.org/officeDocument/2006/relationships/slideLayout" Target="../slideLayouts/slideLayout522.xml"/><Relationship Id="rId5" Type="http://schemas.openxmlformats.org/officeDocument/2006/relationships/image" Target="../media/image405.jpeg"/><Relationship Id="rId4" Type="http://schemas.openxmlformats.org/officeDocument/2006/relationships/image" Target="../media/image404.jpe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7.jpeg"/><Relationship Id="rId2" Type="http://schemas.openxmlformats.org/officeDocument/2006/relationships/image" Target="../media/image406.jpeg"/><Relationship Id="rId1" Type="http://schemas.openxmlformats.org/officeDocument/2006/relationships/slideLayout" Target="../slideLayouts/slideLayout533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9.jpeg"/><Relationship Id="rId2" Type="http://schemas.openxmlformats.org/officeDocument/2006/relationships/image" Target="../media/image408.jpeg"/><Relationship Id="rId1" Type="http://schemas.openxmlformats.org/officeDocument/2006/relationships/slideLayout" Target="../slideLayouts/slideLayout544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1.jpeg"/><Relationship Id="rId2" Type="http://schemas.openxmlformats.org/officeDocument/2006/relationships/image" Target="../media/image410.jpeg"/><Relationship Id="rId1" Type="http://schemas.openxmlformats.org/officeDocument/2006/relationships/slideLayout" Target="../slideLayouts/slideLayout555.xml"/><Relationship Id="rId4" Type="http://schemas.openxmlformats.org/officeDocument/2006/relationships/image" Target="../media/image412.jpe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3.jpeg"/><Relationship Id="rId2" Type="http://schemas.openxmlformats.org/officeDocument/2006/relationships/image" Target="../media/image406.jpeg"/><Relationship Id="rId1" Type="http://schemas.openxmlformats.org/officeDocument/2006/relationships/slideLayout" Target="../slideLayouts/slideLayout566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0.jpeg"/><Relationship Id="rId1" Type="http://schemas.openxmlformats.org/officeDocument/2006/relationships/slideLayout" Target="../slideLayouts/slideLayout566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4.jpeg"/><Relationship Id="rId1" Type="http://schemas.openxmlformats.org/officeDocument/2006/relationships/slideLayout" Target="../slideLayouts/slideLayout57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99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6.jpeg"/><Relationship Id="rId2" Type="http://schemas.openxmlformats.org/officeDocument/2006/relationships/image" Target="../media/image415.jpeg"/><Relationship Id="rId1" Type="http://schemas.openxmlformats.org/officeDocument/2006/relationships/slideLayout" Target="../slideLayouts/slideLayout590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8.jpeg"/><Relationship Id="rId2" Type="http://schemas.openxmlformats.org/officeDocument/2006/relationships/image" Target="../media/image417.jpeg"/><Relationship Id="rId1" Type="http://schemas.openxmlformats.org/officeDocument/2006/relationships/slideLayout" Target="../slideLayouts/slideLayout603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jpeg"/><Relationship Id="rId2" Type="http://schemas.openxmlformats.org/officeDocument/2006/relationships/image" Target="../media/image419.jpeg"/><Relationship Id="rId1" Type="http://schemas.openxmlformats.org/officeDocument/2006/relationships/slideLayout" Target="../slideLayouts/slideLayout614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2.jpeg"/><Relationship Id="rId2" Type="http://schemas.openxmlformats.org/officeDocument/2006/relationships/image" Target="../media/image421.jpeg"/><Relationship Id="rId1" Type="http://schemas.openxmlformats.org/officeDocument/2006/relationships/slideLayout" Target="../slideLayouts/slideLayout625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4.jpeg"/><Relationship Id="rId2" Type="http://schemas.openxmlformats.org/officeDocument/2006/relationships/image" Target="../media/image423.jpeg"/><Relationship Id="rId1" Type="http://schemas.openxmlformats.org/officeDocument/2006/relationships/slideLayout" Target="../slideLayouts/slideLayout636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6.jpeg"/><Relationship Id="rId2" Type="http://schemas.openxmlformats.org/officeDocument/2006/relationships/image" Target="../media/image425.jpeg"/><Relationship Id="rId1" Type="http://schemas.openxmlformats.org/officeDocument/2006/relationships/slideLayout" Target="../slideLayouts/slideLayout646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8.jpeg"/><Relationship Id="rId2" Type="http://schemas.openxmlformats.org/officeDocument/2006/relationships/image" Target="../media/image427.jpeg"/><Relationship Id="rId1" Type="http://schemas.openxmlformats.org/officeDocument/2006/relationships/slideLayout" Target="../slideLayouts/slideLayout658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jpeg"/><Relationship Id="rId2" Type="http://schemas.openxmlformats.org/officeDocument/2006/relationships/image" Target="../media/image429.jpeg"/><Relationship Id="rId1" Type="http://schemas.openxmlformats.org/officeDocument/2006/relationships/slideLayout" Target="../slideLayouts/slideLayout668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2.jpeg"/><Relationship Id="rId2" Type="http://schemas.openxmlformats.org/officeDocument/2006/relationships/image" Target="../media/image431.jpeg"/><Relationship Id="rId1" Type="http://schemas.openxmlformats.org/officeDocument/2006/relationships/slideLayout" Target="../slideLayouts/slideLayout679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4.jpeg"/><Relationship Id="rId2" Type="http://schemas.openxmlformats.org/officeDocument/2006/relationships/image" Target="../media/image433.jpeg"/><Relationship Id="rId1" Type="http://schemas.openxmlformats.org/officeDocument/2006/relationships/slideLayout" Target="../slideLayouts/slideLayout69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8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6.jpeg"/><Relationship Id="rId2" Type="http://schemas.openxmlformats.org/officeDocument/2006/relationships/image" Target="../media/image435.jpeg"/><Relationship Id="rId1" Type="http://schemas.openxmlformats.org/officeDocument/2006/relationships/slideLayout" Target="../slideLayouts/slideLayout702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8.jpeg"/><Relationship Id="rId2" Type="http://schemas.openxmlformats.org/officeDocument/2006/relationships/image" Target="../media/image437.jpeg"/><Relationship Id="rId1" Type="http://schemas.openxmlformats.org/officeDocument/2006/relationships/slideLayout" Target="../slideLayouts/slideLayout713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9.jpeg"/><Relationship Id="rId1" Type="http://schemas.openxmlformats.org/officeDocument/2006/relationships/slideLayout" Target="../slideLayouts/slideLayout720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5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7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1.jpeg"/><Relationship Id="rId2" Type="http://schemas.openxmlformats.org/officeDocument/2006/relationships/image" Target="../media/image440.jpeg"/><Relationship Id="rId1" Type="http://schemas.openxmlformats.org/officeDocument/2006/relationships/slideLayout" Target="../slideLayouts/slideLayout758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2.jpeg"/><Relationship Id="rId1" Type="http://schemas.openxmlformats.org/officeDocument/2006/relationships/slideLayout" Target="../slideLayouts/slideLayout768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4.jpeg"/><Relationship Id="rId2" Type="http://schemas.openxmlformats.org/officeDocument/2006/relationships/image" Target="../media/image443.jpeg"/><Relationship Id="rId1" Type="http://schemas.openxmlformats.org/officeDocument/2006/relationships/slideLayout" Target="../slideLayouts/slideLayout775.xml"/><Relationship Id="rId4" Type="http://schemas.openxmlformats.org/officeDocument/2006/relationships/image" Target="../media/image445.jpe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7.jpeg"/><Relationship Id="rId2" Type="http://schemas.openxmlformats.org/officeDocument/2006/relationships/image" Target="../media/image446.jpeg"/><Relationship Id="rId1" Type="http://schemas.openxmlformats.org/officeDocument/2006/relationships/slideLayout" Target="../slideLayouts/slideLayout791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9.jpeg"/><Relationship Id="rId2" Type="http://schemas.openxmlformats.org/officeDocument/2006/relationships/image" Target="../media/image448.jpeg"/><Relationship Id="rId1" Type="http://schemas.openxmlformats.org/officeDocument/2006/relationships/slideLayout" Target="../slideLayouts/slideLayout79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98.xml"/><Relationship Id="rId4" Type="http://schemas.openxmlformats.org/officeDocument/2006/relationships/image" Target="../media/image101.jpeg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0.jpeg"/><Relationship Id="rId1" Type="http://schemas.openxmlformats.org/officeDocument/2006/relationships/slideLayout" Target="../slideLayouts/slideLayout810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1.jpeg"/><Relationship Id="rId1" Type="http://schemas.openxmlformats.org/officeDocument/2006/relationships/slideLayout" Target="../slideLayouts/slideLayout823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3.jpeg"/><Relationship Id="rId2" Type="http://schemas.openxmlformats.org/officeDocument/2006/relationships/image" Target="../media/image452.jpeg"/><Relationship Id="rId1" Type="http://schemas.openxmlformats.org/officeDocument/2006/relationships/slideLayout" Target="../slideLayouts/slideLayout830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5.jpeg"/><Relationship Id="rId2" Type="http://schemas.openxmlformats.org/officeDocument/2006/relationships/image" Target="../media/image454.jpeg"/><Relationship Id="rId1" Type="http://schemas.openxmlformats.org/officeDocument/2006/relationships/slideLayout" Target="../slideLayouts/slideLayout841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7.jpeg"/><Relationship Id="rId2" Type="http://schemas.openxmlformats.org/officeDocument/2006/relationships/image" Target="../media/image456.jpeg"/><Relationship Id="rId1" Type="http://schemas.openxmlformats.org/officeDocument/2006/relationships/slideLayout" Target="../slideLayouts/slideLayout853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9.jpeg"/><Relationship Id="rId2" Type="http://schemas.openxmlformats.org/officeDocument/2006/relationships/image" Target="../media/image458.jpeg"/><Relationship Id="rId1" Type="http://schemas.openxmlformats.org/officeDocument/2006/relationships/slideLayout" Target="../slideLayouts/slideLayout865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1.jpeg"/><Relationship Id="rId2" Type="http://schemas.openxmlformats.org/officeDocument/2006/relationships/image" Target="../media/image460.jpeg"/><Relationship Id="rId1" Type="http://schemas.openxmlformats.org/officeDocument/2006/relationships/slideLayout" Target="../slideLayouts/slideLayout876.xml"/><Relationship Id="rId4" Type="http://schemas.openxmlformats.org/officeDocument/2006/relationships/image" Target="../media/image462.jpe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4.jpeg"/><Relationship Id="rId2" Type="http://schemas.openxmlformats.org/officeDocument/2006/relationships/image" Target="../media/image463.jpeg"/><Relationship Id="rId1" Type="http://schemas.openxmlformats.org/officeDocument/2006/relationships/slideLayout" Target="../slideLayouts/slideLayout890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5.jpeg"/><Relationship Id="rId1" Type="http://schemas.openxmlformats.org/officeDocument/2006/relationships/slideLayout" Target="../slideLayouts/slideLayout897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7.jpeg"/><Relationship Id="rId2" Type="http://schemas.openxmlformats.org/officeDocument/2006/relationships/image" Target="../media/image466.jpeg"/><Relationship Id="rId1" Type="http://schemas.openxmlformats.org/officeDocument/2006/relationships/slideLayout" Target="../slideLayouts/slideLayout90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99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9.jpeg"/><Relationship Id="rId2" Type="http://schemas.openxmlformats.org/officeDocument/2006/relationships/image" Target="../media/image468.jpeg"/><Relationship Id="rId1" Type="http://schemas.openxmlformats.org/officeDocument/2006/relationships/slideLayout" Target="../slideLayouts/slideLayout920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0.jpeg"/><Relationship Id="rId1" Type="http://schemas.openxmlformats.org/officeDocument/2006/relationships/slideLayout" Target="../slideLayouts/slideLayout931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1.jpeg"/><Relationship Id="rId1" Type="http://schemas.openxmlformats.org/officeDocument/2006/relationships/slideLayout" Target="../slideLayouts/slideLayout940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2.jpeg"/><Relationship Id="rId1" Type="http://schemas.openxmlformats.org/officeDocument/2006/relationships/slideLayout" Target="../slideLayouts/slideLayout956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4.jpeg"/><Relationship Id="rId2" Type="http://schemas.openxmlformats.org/officeDocument/2006/relationships/image" Target="../media/image473.jpeg"/><Relationship Id="rId1" Type="http://schemas.openxmlformats.org/officeDocument/2006/relationships/slideLayout" Target="../slideLayouts/slideLayout966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8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5.jpeg"/><Relationship Id="rId1" Type="http://schemas.openxmlformats.org/officeDocument/2006/relationships/slideLayout" Target="../slideLayouts/slideLayout972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7.jpeg"/><Relationship Id="rId2" Type="http://schemas.openxmlformats.org/officeDocument/2006/relationships/image" Target="../media/image476.jpeg"/><Relationship Id="rId1" Type="http://schemas.openxmlformats.org/officeDocument/2006/relationships/slideLayout" Target="../slideLayouts/slideLayout976.xml"/><Relationship Id="rId4" Type="http://schemas.openxmlformats.org/officeDocument/2006/relationships/image" Target="../media/image478.jpeg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0.jpeg"/><Relationship Id="rId2" Type="http://schemas.openxmlformats.org/officeDocument/2006/relationships/image" Target="../media/image479.jpeg"/><Relationship Id="rId1" Type="http://schemas.openxmlformats.org/officeDocument/2006/relationships/slideLayout" Target="../slideLayouts/slideLayout976.xml"/><Relationship Id="rId4" Type="http://schemas.openxmlformats.org/officeDocument/2006/relationships/image" Target="../media/image481.jpeg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9.jpeg"/><Relationship Id="rId7" Type="http://schemas.openxmlformats.org/officeDocument/2006/relationships/image" Target="../media/image48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76.xml"/><Relationship Id="rId6" Type="http://schemas.openxmlformats.org/officeDocument/2006/relationships/image" Target="../media/image484.jpeg"/><Relationship Id="rId5" Type="http://schemas.openxmlformats.org/officeDocument/2006/relationships/image" Target="../media/image483.jpeg"/><Relationship Id="rId4" Type="http://schemas.openxmlformats.org/officeDocument/2006/relationships/image" Target="../media/image48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99.xml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6.jpeg"/><Relationship Id="rId2" Type="http://schemas.openxmlformats.org/officeDocument/2006/relationships/image" Target="../media/image479.jpeg"/><Relationship Id="rId1" Type="http://schemas.openxmlformats.org/officeDocument/2006/relationships/slideLayout" Target="../slideLayouts/slideLayout976.xml"/><Relationship Id="rId4" Type="http://schemas.openxmlformats.org/officeDocument/2006/relationships/image" Target="../media/image487.jpeg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9.jpeg"/><Relationship Id="rId2" Type="http://schemas.openxmlformats.org/officeDocument/2006/relationships/image" Target="../media/image488.jpeg"/><Relationship Id="rId1" Type="http://schemas.openxmlformats.org/officeDocument/2006/relationships/slideLayout" Target="../slideLayouts/slideLayout976.xml"/><Relationship Id="rId5" Type="http://schemas.openxmlformats.org/officeDocument/2006/relationships/image" Target="../media/image491.jpeg"/><Relationship Id="rId4" Type="http://schemas.openxmlformats.org/officeDocument/2006/relationships/image" Target="../media/image490.jpeg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3.jpeg"/><Relationship Id="rId2" Type="http://schemas.openxmlformats.org/officeDocument/2006/relationships/image" Target="../media/image492.jpeg"/><Relationship Id="rId1" Type="http://schemas.openxmlformats.org/officeDocument/2006/relationships/slideLayout" Target="../slideLayouts/slideLayout976.xml"/><Relationship Id="rId4" Type="http://schemas.openxmlformats.org/officeDocument/2006/relationships/image" Target="../media/image494.jpeg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6.jpeg"/><Relationship Id="rId2" Type="http://schemas.openxmlformats.org/officeDocument/2006/relationships/image" Target="../media/image495.jpeg"/><Relationship Id="rId1" Type="http://schemas.openxmlformats.org/officeDocument/2006/relationships/slideLayout" Target="../slideLayouts/slideLayout976.xml"/><Relationship Id="rId4" Type="http://schemas.openxmlformats.org/officeDocument/2006/relationships/image" Target="../media/image497.png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8.jpeg"/><Relationship Id="rId2" Type="http://schemas.openxmlformats.org/officeDocument/2006/relationships/image" Target="../media/image488.jpeg"/><Relationship Id="rId1" Type="http://schemas.openxmlformats.org/officeDocument/2006/relationships/slideLayout" Target="../slideLayouts/slideLayout976.xml"/><Relationship Id="rId5" Type="http://schemas.openxmlformats.org/officeDocument/2006/relationships/image" Target="../media/image500.png"/><Relationship Id="rId4" Type="http://schemas.openxmlformats.org/officeDocument/2006/relationships/image" Target="../media/image499.jpeg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1.jpeg"/><Relationship Id="rId2" Type="http://schemas.openxmlformats.org/officeDocument/2006/relationships/image" Target="../media/image488.jpeg"/><Relationship Id="rId1" Type="http://schemas.openxmlformats.org/officeDocument/2006/relationships/slideLayout" Target="../slideLayouts/slideLayout976.xml"/><Relationship Id="rId4" Type="http://schemas.openxmlformats.org/officeDocument/2006/relationships/image" Target="../media/image502.jpeg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3.jpeg"/><Relationship Id="rId2" Type="http://schemas.openxmlformats.org/officeDocument/2006/relationships/image" Target="../media/image488.jpeg"/><Relationship Id="rId1" Type="http://schemas.openxmlformats.org/officeDocument/2006/relationships/slideLayout" Target="../slideLayouts/slideLayout976.xml"/><Relationship Id="rId4" Type="http://schemas.openxmlformats.org/officeDocument/2006/relationships/image" Target="../media/image504.jpeg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5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9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1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11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6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12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92.xml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03.xml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1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126.xml"/><Relationship Id="rId4" Type="http://schemas.openxmlformats.org/officeDocument/2006/relationships/image" Target="../media/image13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137.xml"/><Relationship Id="rId4" Type="http://schemas.openxmlformats.org/officeDocument/2006/relationships/image" Target="../media/image14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14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158.xml"/><Relationship Id="rId5" Type="http://schemas.openxmlformats.org/officeDocument/2006/relationships/image" Target="../media/image148.jpeg"/><Relationship Id="rId4" Type="http://schemas.openxmlformats.org/officeDocument/2006/relationships/image" Target="../media/image14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169.xml"/><Relationship Id="rId5" Type="http://schemas.openxmlformats.org/officeDocument/2006/relationships/image" Target="../media/image152.jpeg"/><Relationship Id="rId4" Type="http://schemas.openxmlformats.org/officeDocument/2006/relationships/image" Target="../media/image15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0.xml"/><Relationship Id="rId6" Type="http://schemas.openxmlformats.org/officeDocument/2006/relationships/image" Target="../media/image156.jpeg"/><Relationship Id="rId5" Type="http://schemas.openxmlformats.org/officeDocument/2006/relationships/image" Target="../media/image155.jpeg"/><Relationship Id="rId4" Type="http://schemas.openxmlformats.org/officeDocument/2006/relationships/image" Target="../media/image15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188.xml"/><Relationship Id="rId5" Type="http://schemas.openxmlformats.org/officeDocument/2006/relationships/image" Target="../media/image160.jpeg"/><Relationship Id="rId4" Type="http://schemas.openxmlformats.org/officeDocument/2006/relationships/image" Target="../media/image15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02.xml"/><Relationship Id="rId4" Type="http://schemas.openxmlformats.org/officeDocument/2006/relationships/image" Target="../media/image16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21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25.xml"/><Relationship Id="rId5" Type="http://schemas.openxmlformats.org/officeDocument/2006/relationships/image" Target="../media/image169.jpeg"/><Relationship Id="rId4" Type="http://schemas.openxmlformats.org/officeDocument/2006/relationships/image" Target="../media/image16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235.xml"/><Relationship Id="rId4" Type="http://schemas.openxmlformats.org/officeDocument/2006/relationships/image" Target="../media/image17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47.xml"/><Relationship Id="rId5" Type="http://schemas.openxmlformats.org/officeDocument/2006/relationships/image" Target="../media/image176.jpeg"/><Relationship Id="rId4" Type="http://schemas.openxmlformats.org/officeDocument/2006/relationships/image" Target="../media/image17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25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26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984.xml"/><Relationship Id="rId6" Type="http://schemas.openxmlformats.org/officeDocument/2006/relationships/image" Target="../media/image184.jpeg"/><Relationship Id="rId5" Type="http://schemas.openxmlformats.org/officeDocument/2006/relationships/image" Target="../media/image183.jpeg"/><Relationship Id="rId4" Type="http://schemas.openxmlformats.org/officeDocument/2006/relationships/image" Target="../media/image18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7" Type="http://schemas.openxmlformats.org/officeDocument/2006/relationships/image" Target="../media/image185.pn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995.xml"/><Relationship Id="rId6" Type="http://schemas.openxmlformats.org/officeDocument/2006/relationships/image" Target="../media/image184.jpeg"/><Relationship Id="rId5" Type="http://schemas.openxmlformats.org/officeDocument/2006/relationships/image" Target="../media/image183.jpeg"/><Relationship Id="rId4" Type="http://schemas.openxmlformats.org/officeDocument/2006/relationships/image" Target="../media/image18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gif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99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gif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995.xml"/><Relationship Id="rId5" Type="http://schemas.openxmlformats.org/officeDocument/2006/relationships/image" Target="../media/image188.jpeg"/><Relationship Id="rId4" Type="http://schemas.openxmlformats.org/officeDocument/2006/relationships/image" Target="../media/image187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4.jpeg"/><Relationship Id="rId3" Type="http://schemas.openxmlformats.org/officeDocument/2006/relationships/image" Target="../media/image186.gif"/><Relationship Id="rId7" Type="http://schemas.openxmlformats.org/officeDocument/2006/relationships/image" Target="../media/image193.jpeg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995.xml"/><Relationship Id="rId6" Type="http://schemas.openxmlformats.org/officeDocument/2006/relationships/image" Target="../media/image192.jpeg"/><Relationship Id="rId5" Type="http://schemas.openxmlformats.org/officeDocument/2006/relationships/image" Target="../media/image191.jpeg"/><Relationship Id="rId4" Type="http://schemas.openxmlformats.org/officeDocument/2006/relationships/image" Target="../media/image190.jpeg"/><Relationship Id="rId9" Type="http://schemas.openxmlformats.org/officeDocument/2006/relationships/image" Target="../media/image19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gif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995.xml"/><Relationship Id="rId6" Type="http://schemas.openxmlformats.org/officeDocument/2006/relationships/image" Target="../media/image198.jpeg"/><Relationship Id="rId5" Type="http://schemas.openxmlformats.org/officeDocument/2006/relationships/image" Target="../media/image197.jpeg"/><Relationship Id="rId4" Type="http://schemas.openxmlformats.org/officeDocument/2006/relationships/image" Target="../media/image19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7.xml"/><Relationship Id="rId6" Type="http://schemas.openxmlformats.org/officeDocument/2006/relationships/image" Target="../media/image56.jpeg"/><Relationship Id="rId5" Type="http://schemas.openxmlformats.org/officeDocument/2006/relationships/image" Target="../media/image55.gif"/><Relationship Id="rId4" Type="http://schemas.openxmlformats.org/officeDocument/2006/relationships/image" Target="../media/image5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gif"/><Relationship Id="rId7" Type="http://schemas.openxmlformats.org/officeDocument/2006/relationships/image" Target="../media/image201.jpeg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995.xml"/><Relationship Id="rId6" Type="http://schemas.openxmlformats.org/officeDocument/2006/relationships/image" Target="../media/image200.jpeg"/><Relationship Id="rId5" Type="http://schemas.openxmlformats.org/officeDocument/2006/relationships/image" Target="../media/image199.gif"/><Relationship Id="rId4" Type="http://schemas.openxmlformats.org/officeDocument/2006/relationships/hyperlink" Target="http://images.yandex.ru/" TargetMode="Externa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5.jpeg"/><Relationship Id="rId3" Type="http://schemas.openxmlformats.org/officeDocument/2006/relationships/image" Target="../media/image186.gif"/><Relationship Id="rId7" Type="http://schemas.openxmlformats.org/officeDocument/2006/relationships/image" Target="../media/image204.jpeg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995.xml"/><Relationship Id="rId6" Type="http://schemas.openxmlformats.org/officeDocument/2006/relationships/image" Target="../media/image203.gif"/><Relationship Id="rId5" Type="http://schemas.openxmlformats.org/officeDocument/2006/relationships/hyperlink" Target="http://images.yandex.ru/" TargetMode="External"/><Relationship Id="rId4" Type="http://schemas.openxmlformats.org/officeDocument/2006/relationships/image" Target="../media/image202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9.jpeg"/><Relationship Id="rId3" Type="http://schemas.openxmlformats.org/officeDocument/2006/relationships/image" Target="../media/image181.jpeg"/><Relationship Id="rId7" Type="http://schemas.openxmlformats.org/officeDocument/2006/relationships/image" Target="../media/image208.jpeg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995.xml"/><Relationship Id="rId6" Type="http://schemas.openxmlformats.org/officeDocument/2006/relationships/image" Target="../media/image207.jpeg"/><Relationship Id="rId5" Type="http://schemas.openxmlformats.org/officeDocument/2006/relationships/image" Target="../media/image186.gif"/><Relationship Id="rId4" Type="http://schemas.openxmlformats.org/officeDocument/2006/relationships/image" Target="../media/image189.jpeg"/><Relationship Id="rId9" Type="http://schemas.openxmlformats.org/officeDocument/2006/relationships/image" Target="../media/image210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4.jpeg"/><Relationship Id="rId3" Type="http://schemas.openxmlformats.org/officeDocument/2006/relationships/image" Target="../media/image186.gif"/><Relationship Id="rId7" Type="http://schemas.openxmlformats.org/officeDocument/2006/relationships/image" Target="../media/image213.jpeg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995.xml"/><Relationship Id="rId6" Type="http://schemas.openxmlformats.org/officeDocument/2006/relationships/image" Target="../media/image212.jpeg"/><Relationship Id="rId5" Type="http://schemas.openxmlformats.org/officeDocument/2006/relationships/image" Target="../media/image211.gif"/><Relationship Id="rId4" Type="http://schemas.openxmlformats.org/officeDocument/2006/relationships/hyperlink" Target="http://images.yandex.ru/" TargetMode="Externa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8.jpeg"/><Relationship Id="rId3" Type="http://schemas.openxmlformats.org/officeDocument/2006/relationships/image" Target="../media/image186.gif"/><Relationship Id="rId7" Type="http://schemas.openxmlformats.org/officeDocument/2006/relationships/image" Target="../media/image217.jpeg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995.xml"/><Relationship Id="rId6" Type="http://schemas.openxmlformats.org/officeDocument/2006/relationships/image" Target="../media/image216.jpeg"/><Relationship Id="rId5" Type="http://schemas.openxmlformats.org/officeDocument/2006/relationships/image" Target="../media/image215.gif"/><Relationship Id="rId4" Type="http://schemas.openxmlformats.org/officeDocument/2006/relationships/hyperlink" Target="http://images.yandex.ru/" TargetMode="External"/><Relationship Id="rId9" Type="http://schemas.openxmlformats.org/officeDocument/2006/relationships/image" Target="../media/image219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gif"/><Relationship Id="rId7" Type="http://schemas.openxmlformats.org/officeDocument/2006/relationships/image" Target="../media/image223.jpeg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995.xml"/><Relationship Id="rId6" Type="http://schemas.openxmlformats.org/officeDocument/2006/relationships/image" Target="../media/image222.jpeg"/><Relationship Id="rId5" Type="http://schemas.openxmlformats.org/officeDocument/2006/relationships/image" Target="../media/image221.jpeg"/><Relationship Id="rId4" Type="http://schemas.openxmlformats.org/officeDocument/2006/relationships/image" Target="../media/image220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gif"/><Relationship Id="rId7" Type="http://schemas.openxmlformats.org/officeDocument/2006/relationships/image" Target="../media/image227.gif"/><Relationship Id="rId2" Type="http://schemas.openxmlformats.org/officeDocument/2006/relationships/image" Target="../media/image224.jpeg"/><Relationship Id="rId1" Type="http://schemas.openxmlformats.org/officeDocument/2006/relationships/slideLayout" Target="../slideLayouts/slideLayout995.xml"/><Relationship Id="rId6" Type="http://schemas.openxmlformats.org/officeDocument/2006/relationships/hyperlink" Target="http://images.yandex.ru/" TargetMode="External"/><Relationship Id="rId5" Type="http://schemas.openxmlformats.org/officeDocument/2006/relationships/image" Target="../media/image226.jpeg"/><Relationship Id="rId4" Type="http://schemas.openxmlformats.org/officeDocument/2006/relationships/image" Target="../media/image225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1.jpeg"/><Relationship Id="rId3" Type="http://schemas.openxmlformats.org/officeDocument/2006/relationships/image" Target="../media/image186.gif"/><Relationship Id="rId7" Type="http://schemas.openxmlformats.org/officeDocument/2006/relationships/image" Target="../media/image230.jpeg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995.xml"/><Relationship Id="rId6" Type="http://schemas.openxmlformats.org/officeDocument/2006/relationships/image" Target="../media/image229.jpeg"/><Relationship Id="rId5" Type="http://schemas.openxmlformats.org/officeDocument/2006/relationships/image" Target="../media/image228.gif"/><Relationship Id="rId4" Type="http://schemas.openxmlformats.org/officeDocument/2006/relationships/hyperlink" Target="http://images.yandex.ru/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gif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995.xml"/><Relationship Id="rId5" Type="http://schemas.openxmlformats.org/officeDocument/2006/relationships/image" Target="../media/image233.jpeg"/><Relationship Id="rId4" Type="http://schemas.openxmlformats.org/officeDocument/2006/relationships/image" Target="../media/image232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gif"/><Relationship Id="rId7" Type="http://schemas.openxmlformats.org/officeDocument/2006/relationships/image" Target="../media/image236.jpeg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995.xml"/><Relationship Id="rId6" Type="http://schemas.openxmlformats.org/officeDocument/2006/relationships/image" Target="../media/image235.jpeg"/><Relationship Id="rId5" Type="http://schemas.openxmlformats.org/officeDocument/2006/relationships/image" Target="../media/image234.gif"/><Relationship Id="rId4" Type="http://schemas.openxmlformats.org/officeDocument/2006/relationships/hyperlink" Target="http://images.yandex.ru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87.xml"/><Relationship Id="rId4" Type="http://schemas.openxmlformats.org/officeDocument/2006/relationships/image" Target="../media/image60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gif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995.xml"/><Relationship Id="rId5" Type="http://schemas.openxmlformats.org/officeDocument/2006/relationships/image" Target="../media/image238.jpeg"/><Relationship Id="rId4" Type="http://schemas.openxmlformats.org/officeDocument/2006/relationships/image" Target="../media/image237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jpeg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995.xml"/><Relationship Id="rId6" Type="http://schemas.openxmlformats.org/officeDocument/2006/relationships/image" Target="../media/image242.jpeg"/><Relationship Id="rId5" Type="http://schemas.openxmlformats.org/officeDocument/2006/relationships/image" Target="../media/image241.jpeg"/><Relationship Id="rId4" Type="http://schemas.openxmlformats.org/officeDocument/2006/relationships/image" Target="../media/image24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gif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995.xml"/></Relationships>
</file>

<file path=ppt/slides/_rels/slide63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2.mp3"/><Relationship Id="rId4" Type="http://schemas.openxmlformats.org/officeDocument/2006/relationships/image" Target="../media/image243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0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jpeg"/><Relationship Id="rId2" Type="http://schemas.openxmlformats.org/officeDocument/2006/relationships/image" Target="../media/image244.jpeg"/><Relationship Id="rId1" Type="http://schemas.openxmlformats.org/officeDocument/2006/relationships/slideLayout" Target="../slideLayouts/slideLayout736.xml"/><Relationship Id="rId4" Type="http://schemas.openxmlformats.org/officeDocument/2006/relationships/image" Target="../media/image246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jpeg"/><Relationship Id="rId2" Type="http://schemas.openxmlformats.org/officeDocument/2006/relationships/image" Target="../media/image247.jpeg"/><Relationship Id="rId1" Type="http://schemas.openxmlformats.org/officeDocument/2006/relationships/slideLayout" Target="../slideLayouts/slideLayout73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3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jpeg"/><Relationship Id="rId2" Type="http://schemas.openxmlformats.org/officeDocument/2006/relationships/image" Target="../media/image250.jpeg"/><Relationship Id="rId1" Type="http://schemas.openxmlformats.org/officeDocument/2006/relationships/slideLayout" Target="../slideLayouts/slideLayout733.xml"/><Relationship Id="rId4" Type="http://schemas.openxmlformats.org/officeDocument/2006/relationships/image" Target="../media/image252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jpeg"/><Relationship Id="rId2" Type="http://schemas.openxmlformats.org/officeDocument/2006/relationships/image" Target="../media/image253.jpeg"/><Relationship Id="rId1" Type="http://schemas.openxmlformats.org/officeDocument/2006/relationships/slideLayout" Target="../slideLayouts/slideLayout73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77.xml"/><Relationship Id="rId5" Type="http://schemas.openxmlformats.org/officeDocument/2006/relationships/image" Target="../media/image64.gif"/><Relationship Id="rId4" Type="http://schemas.openxmlformats.org/officeDocument/2006/relationships/image" Target="../media/image63.gi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jpeg"/><Relationship Id="rId2" Type="http://schemas.openxmlformats.org/officeDocument/2006/relationships/image" Target="../media/image255.jpeg"/><Relationship Id="rId1" Type="http://schemas.openxmlformats.org/officeDocument/2006/relationships/slideLayout" Target="../slideLayouts/slideLayout73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jpeg"/><Relationship Id="rId2" Type="http://schemas.openxmlformats.org/officeDocument/2006/relationships/image" Target="../media/image257.jpeg"/><Relationship Id="rId1" Type="http://schemas.openxmlformats.org/officeDocument/2006/relationships/slideLayout" Target="../slideLayouts/slideLayout73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jpeg"/><Relationship Id="rId2" Type="http://schemas.openxmlformats.org/officeDocument/2006/relationships/image" Target="../media/image259.jpeg"/><Relationship Id="rId1" Type="http://schemas.openxmlformats.org/officeDocument/2006/relationships/slideLayout" Target="../slideLayouts/slideLayout73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jpeg"/><Relationship Id="rId2" Type="http://schemas.openxmlformats.org/officeDocument/2006/relationships/image" Target="../media/image261.jpeg"/><Relationship Id="rId1" Type="http://schemas.openxmlformats.org/officeDocument/2006/relationships/slideLayout" Target="../slideLayouts/slideLayout73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jpeg"/><Relationship Id="rId2" Type="http://schemas.openxmlformats.org/officeDocument/2006/relationships/image" Target="../media/image263.jpeg"/><Relationship Id="rId1" Type="http://schemas.openxmlformats.org/officeDocument/2006/relationships/slideLayout" Target="../slideLayouts/slideLayout73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jpeg"/><Relationship Id="rId2" Type="http://schemas.openxmlformats.org/officeDocument/2006/relationships/image" Target="../media/image265.jpeg"/><Relationship Id="rId1" Type="http://schemas.openxmlformats.org/officeDocument/2006/relationships/slideLayout" Target="../slideLayouts/slideLayout73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jpeg"/><Relationship Id="rId2" Type="http://schemas.openxmlformats.org/officeDocument/2006/relationships/image" Target="../media/image267.jpeg"/><Relationship Id="rId1" Type="http://schemas.openxmlformats.org/officeDocument/2006/relationships/slideLayout" Target="../slideLayouts/slideLayout73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jpeg"/><Relationship Id="rId2" Type="http://schemas.openxmlformats.org/officeDocument/2006/relationships/image" Target="../media/image269.jpeg"/><Relationship Id="rId1" Type="http://schemas.openxmlformats.org/officeDocument/2006/relationships/slideLayout" Target="../slideLayouts/slideLayout73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.jpeg"/><Relationship Id="rId2" Type="http://schemas.openxmlformats.org/officeDocument/2006/relationships/image" Target="../media/image271.jpeg"/><Relationship Id="rId1" Type="http://schemas.openxmlformats.org/officeDocument/2006/relationships/slideLayout" Target="../slideLayouts/slideLayout73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jpeg"/><Relationship Id="rId2" Type="http://schemas.openxmlformats.org/officeDocument/2006/relationships/image" Target="../media/image273.jpeg"/><Relationship Id="rId1" Type="http://schemas.openxmlformats.org/officeDocument/2006/relationships/slideLayout" Target="../slideLayouts/slideLayout73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98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5.jpeg"/><Relationship Id="rId1" Type="http://schemas.openxmlformats.org/officeDocument/2006/relationships/slideLayout" Target="../slideLayouts/slideLayout338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7.gif"/><Relationship Id="rId2" Type="http://schemas.openxmlformats.org/officeDocument/2006/relationships/image" Target="../media/image276.jpeg"/><Relationship Id="rId1" Type="http://schemas.openxmlformats.org/officeDocument/2006/relationships/slideLayout" Target="../slideLayouts/slideLayout350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8.jpeg"/><Relationship Id="rId1" Type="http://schemas.openxmlformats.org/officeDocument/2006/relationships/slideLayout" Target="../slideLayouts/slideLayout36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jpeg"/><Relationship Id="rId2" Type="http://schemas.openxmlformats.org/officeDocument/2006/relationships/image" Target="../media/image279.jpeg"/><Relationship Id="rId1" Type="http://schemas.openxmlformats.org/officeDocument/2006/relationships/slideLayout" Target="../slideLayouts/slideLayout36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1.jpeg"/><Relationship Id="rId1" Type="http://schemas.openxmlformats.org/officeDocument/2006/relationships/slideLayout" Target="../slideLayouts/slideLayout360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2.jpeg"/><Relationship Id="rId1" Type="http://schemas.openxmlformats.org/officeDocument/2006/relationships/slideLayout" Target="../slideLayouts/slideLayout36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4.jpeg"/><Relationship Id="rId2" Type="http://schemas.openxmlformats.org/officeDocument/2006/relationships/image" Target="../media/image283.jpeg"/><Relationship Id="rId1" Type="http://schemas.openxmlformats.org/officeDocument/2006/relationships/slideLayout" Target="../slideLayouts/slideLayout372.xml"/><Relationship Id="rId4" Type="http://schemas.openxmlformats.org/officeDocument/2006/relationships/image" Target="../media/image285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6.jpeg"/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7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9.jpeg"/><Relationship Id="rId2" Type="http://schemas.openxmlformats.org/officeDocument/2006/relationships/image" Target="../media/image288.gif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91.jpeg"/><Relationship Id="rId4" Type="http://schemas.openxmlformats.org/officeDocument/2006/relationships/image" Target="../media/image29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99.xml"/><Relationship Id="rId4" Type="http://schemas.openxmlformats.org/officeDocument/2006/relationships/image" Target="../media/image71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3.jpeg"/><Relationship Id="rId2" Type="http://schemas.openxmlformats.org/officeDocument/2006/relationships/image" Target="../media/image292.jpeg"/><Relationship Id="rId1" Type="http://schemas.openxmlformats.org/officeDocument/2006/relationships/slideLayout" Target="../slideLayouts/slideLayout391.xml"/><Relationship Id="rId5" Type="http://schemas.openxmlformats.org/officeDocument/2006/relationships/image" Target="../media/image295.jpeg"/><Relationship Id="rId4" Type="http://schemas.openxmlformats.org/officeDocument/2006/relationships/image" Target="../media/image294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7.jpeg"/><Relationship Id="rId2" Type="http://schemas.openxmlformats.org/officeDocument/2006/relationships/image" Target="../media/image296.jpeg"/><Relationship Id="rId1" Type="http://schemas.openxmlformats.org/officeDocument/2006/relationships/slideLayout" Target="../slideLayouts/slideLayout339.xml"/><Relationship Id="rId5" Type="http://schemas.openxmlformats.org/officeDocument/2006/relationships/image" Target="../media/image299.jpeg"/><Relationship Id="rId4" Type="http://schemas.openxmlformats.org/officeDocument/2006/relationships/image" Target="../media/image298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1.png"/><Relationship Id="rId2" Type="http://schemas.openxmlformats.org/officeDocument/2006/relationships/image" Target="../media/image300.jpeg"/><Relationship Id="rId1" Type="http://schemas.openxmlformats.org/officeDocument/2006/relationships/slideLayout" Target="../slideLayouts/slideLayout400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8.gif"/><Relationship Id="rId2" Type="http://schemas.openxmlformats.org/officeDocument/2006/relationships/image" Target="../media/image302.jpeg"/><Relationship Id="rId1" Type="http://schemas.openxmlformats.org/officeDocument/2006/relationships/slideLayout" Target="../slideLayouts/slideLayout413.xml"/><Relationship Id="rId4" Type="http://schemas.openxmlformats.org/officeDocument/2006/relationships/image" Target="../media/image303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5.png"/><Relationship Id="rId2" Type="http://schemas.openxmlformats.org/officeDocument/2006/relationships/image" Target="../media/image304.jpeg"/><Relationship Id="rId1" Type="http://schemas.openxmlformats.org/officeDocument/2006/relationships/slideLayout" Target="../slideLayouts/slideLayout422.xml"/><Relationship Id="rId4" Type="http://schemas.openxmlformats.org/officeDocument/2006/relationships/image" Target="../media/image306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8.jpeg"/><Relationship Id="rId2" Type="http://schemas.openxmlformats.org/officeDocument/2006/relationships/image" Target="../media/image307.jpeg"/><Relationship Id="rId1" Type="http://schemas.openxmlformats.org/officeDocument/2006/relationships/slideLayout" Target="../slideLayouts/slideLayout424.xml"/><Relationship Id="rId6" Type="http://schemas.openxmlformats.org/officeDocument/2006/relationships/image" Target="../media/image277.gif"/><Relationship Id="rId5" Type="http://schemas.openxmlformats.org/officeDocument/2006/relationships/image" Target="../media/image310.jpeg"/><Relationship Id="rId4" Type="http://schemas.openxmlformats.org/officeDocument/2006/relationships/image" Target="../media/image309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2.jpeg"/><Relationship Id="rId2" Type="http://schemas.openxmlformats.org/officeDocument/2006/relationships/image" Target="../media/image311.jpeg"/><Relationship Id="rId1" Type="http://schemas.openxmlformats.org/officeDocument/2006/relationships/slideLayout" Target="../slideLayouts/slideLayout424.xml"/><Relationship Id="rId4" Type="http://schemas.openxmlformats.org/officeDocument/2006/relationships/image" Target="../media/image313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92.xml"/><Relationship Id="rId5" Type="http://schemas.openxmlformats.org/officeDocument/2006/relationships/image" Target="../media/image316.jpeg"/><Relationship Id="rId4" Type="http://schemas.openxmlformats.org/officeDocument/2006/relationships/image" Target="../media/image315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8.jpeg"/><Relationship Id="rId2" Type="http://schemas.openxmlformats.org/officeDocument/2006/relationships/image" Target="../media/image31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9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1.png"/><Relationship Id="rId2" Type="http://schemas.openxmlformats.org/officeDocument/2006/relationships/image" Target="../media/image320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12"/>
          <p:cNvGrpSpPr/>
          <p:nvPr/>
        </p:nvGrpSpPr>
        <p:grpSpPr>
          <a:xfrm>
            <a:off x="539552" y="548680"/>
            <a:ext cx="7704852" cy="5946539"/>
            <a:chOff x="1115617" y="203123"/>
            <a:chExt cx="6230276" cy="6069756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1115617" y="203123"/>
              <a:ext cx="5953379" cy="4492401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lang="ru-RU" sz="4000" b="1" i="1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Презентация </a:t>
              </a:r>
            </a:p>
            <a:p>
              <a:pPr algn="ctr">
                <a:defRPr/>
              </a:pPr>
              <a:r>
                <a:rPr lang="ru-RU" sz="4000" b="1" i="1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на районный </a:t>
              </a:r>
            </a:p>
            <a:p>
              <a:pPr algn="ctr">
                <a:defRPr/>
              </a:pPr>
              <a:r>
                <a:rPr lang="ru-RU" sz="4000" b="1" i="1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смотр-конкурс </a:t>
              </a:r>
            </a:p>
            <a:p>
              <a:pPr algn="ctr">
                <a:defRPr/>
              </a:pPr>
              <a:r>
                <a:rPr lang="ru-RU" sz="4000" b="1" i="1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среди ДОУ</a:t>
              </a:r>
            </a:p>
            <a:p>
              <a:pPr algn="ctr">
                <a:defRPr/>
              </a:pPr>
              <a:r>
                <a:rPr lang="ru-RU" sz="4000" b="1" i="1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«Образовательная предметно-развивающая среда для дошкольников»</a:t>
              </a:r>
            </a:p>
          </p:txBody>
        </p:sp>
        <p:sp>
          <p:nvSpPr>
            <p:cNvPr id="7" name="Прямоугольник 6"/>
            <p:cNvSpPr/>
            <p:nvPr/>
          </p:nvSpPr>
          <p:spPr>
            <a:xfrm rot="10800000" flipV="1">
              <a:off x="2432726" y="5047678"/>
              <a:ext cx="4913167" cy="122520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>
                  <a:rot lat="0" lon="0" rev="0"/>
                </a:camera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lang="ru-RU" sz="3600" b="1" i="1" cap="all" dirty="0" smtClean="0">
                  <a:ln w="0"/>
                  <a:gradFill flip="none">
                    <a:gsLst>
                      <a:gs pos="0">
                        <a:schemeClr val="accent1">
                          <a:tint val="75000"/>
                          <a:shade val="75000"/>
                          <a:satMod val="170000"/>
                        </a:schemeClr>
                      </a:gs>
                      <a:gs pos="49000">
                        <a:schemeClr val="accent1">
                          <a:tint val="88000"/>
                          <a:shade val="65000"/>
                          <a:satMod val="172000"/>
                        </a:schemeClr>
                      </a:gs>
                      <a:gs pos="50000">
                        <a:schemeClr val="accent1">
                          <a:shade val="65000"/>
                          <a:satMod val="130000"/>
                        </a:schemeClr>
                      </a:gs>
                      <a:gs pos="92000">
                        <a:schemeClr val="accent1">
                          <a:shade val="50000"/>
                          <a:satMod val="120000"/>
                        </a:schemeClr>
                      </a:gs>
                      <a:gs pos="100000">
                        <a:schemeClr val="accent1">
                          <a:shade val="48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reflection blurRad="12700" stA="50000" endPos="50000" dist="5000" dir="5400000" sy="-100000" rotWithShape="0"/>
                  </a:effectLst>
                  <a:latin typeface="Times New Roman" pitchFamily="18" charset="0"/>
                  <a:cs typeface="Times New Roman" pitchFamily="18" charset="0"/>
                </a:rPr>
                <a:t>МБДОУ «</a:t>
              </a:r>
              <a:r>
                <a:rPr lang="ru-RU" sz="3200" b="1" i="1" cap="all" dirty="0" smtClean="0">
                  <a:ln w="0"/>
                  <a:gradFill flip="none">
                    <a:gsLst>
                      <a:gs pos="0">
                        <a:schemeClr val="accent1">
                          <a:tint val="75000"/>
                          <a:shade val="75000"/>
                          <a:satMod val="170000"/>
                        </a:schemeClr>
                      </a:gs>
                      <a:gs pos="49000">
                        <a:schemeClr val="accent1">
                          <a:tint val="88000"/>
                          <a:shade val="65000"/>
                          <a:satMod val="172000"/>
                        </a:schemeClr>
                      </a:gs>
                      <a:gs pos="50000">
                        <a:schemeClr val="accent1">
                          <a:shade val="65000"/>
                          <a:satMod val="130000"/>
                        </a:schemeClr>
                      </a:gs>
                      <a:gs pos="92000">
                        <a:schemeClr val="accent1">
                          <a:shade val="50000"/>
                          <a:satMod val="120000"/>
                        </a:schemeClr>
                      </a:gs>
                      <a:gs pos="100000">
                        <a:schemeClr val="accent1">
                          <a:shade val="48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reflection blurRad="12700" stA="50000" endPos="50000" dist="5000" dir="5400000" sy="-100000" rotWithShape="0"/>
                  </a:effectLst>
                  <a:latin typeface="Times New Roman" pitchFamily="18" charset="0"/>
                  <a:cs typeface="Times New Roman" pitchFamily="18" charset="0"/>
                </a:rPr>
                <a:t>Детский</a:t>
              </a:r>
              <a:r>
                <a:rPr lang="ru-RU" sz="3600" b="1" i="1" cap="all" dirty="0" smtClean="0">
                  <a:ln w="0"/>
                  <a:gradFill flip="none">
                    <a:gsLst>
                      <a:gs pos="0">
                        <a:schemeClr val="accent1">
                          <a:tint val="75000"/>
                          <a:shade val="75000"/>
                          <a:satMod val="170000"/>
                        </a:schemeClr>
                      </a:gs>
                      <a:gs pos="49000">
                        <a:schemeClr val="accent1">
                          <a:tint val="88000"/>
                          <a:shade val="65000"/>
                          <a:satMod val="172000"/>
                        </a:schemeClr>
                      </a:gs>
                      <a:gs pos="50000">
                        <a:schemeClr val="accent1">
                          <a:shade val="65000"/>
                          <a:satMod val="130000"/>
                        </a:schemeClr>
                      </a:gs>
                      <a:gs pos="92000">
                        <a:schemeClr val="accent1">
                          <a:shade val="50000"/>
                          <a:satMod val="120000"/>
                        </a:schemeClr>
                      </a:gs>
                      <a:gs pos="100000">
                        <a:schemeClr val="accent1">
                          <a:shade val="48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reflection blurRad="12700" stA="50000" endPos="50000" dist="5000" dir="5400000" sy="-100000" rotWithShape="0"/>
                  </a:effectLst>
                  <a:latin typeface="Times New Roman" pitchFamily="18" charset="0"/>
                  <a:cs typeface="Times New Roman" pitchFamily="18" charset="0"/>
                </a:rPr>
                <a:t> сад «Тополек»</a:t>
              </a:r>
              <a:endParaRPr lang="ru-RU" sz="3600" b="1" i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026" name="Picture 2" descr="http://img1.liveinternet.ru/images/attach/c/7/95/181/95181583_10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1587" y="404664"/>
            <a:ext cx="1862237" cy="2557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s10.rimg.info/780471b8f84b8225d152a09dc1054973.gif"/>
          <p:cNvPicPr>
            <a:picLocks noChangeAspect="1" noChangeArrowheads="1" noCrop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55544" y="4294465"/>
            <a:ext cx="2051720" cy="2563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Znaki_zodiaka_dlya_malyshej_-_OVE_-_Polka_Trik-trak_._Iogann_SHtrau_(iplayer.fm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email"/>
          <a:stretch>
            <a:fillRect/>
          </a:stretch>
        </p:blipFill>
        <p:spPr>
          <a:xfrm>
            <a:off x="7641559" y="567352"/>
            <a:ext cx="413376" cy="413376"/>
          </a:xfrm>
          <a:prstGeom prst="rect">
            <a:avLst/>
          </a:prstGeom>
        </p:spPr>
      </p:pic>
    </p:spTree>
  </p:cSld>
  <p:clrMapOvr>
    <a:masterClrMapping/>
  </p:clrMapOvr>
  <p:transition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ln>
            <a:miter lim="800000"/>
            <a:headEnd/>
            <a:tailEnd/>
          </a:ln>
          <a:extLst/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ru-RU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Театрализованная зона</a:t>
            </a:r>
            <a:endParaRPr lang="ru-RU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F:\развивающая среда\DSCN028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4572000" y="3732612"/>
            <a:ext cx="3445936" cy="2584452"/>
          </a:xfrm>
          <a:effectLst>
            <a:softEdge rad="112500"/>
          </a:effectLst>
        </p:spPr>
      </p:pic>
      <p:pic>
        <p:nvPicPr>
          <p:cNvPr id="2051" name="Picture 3" descr="F:\развивающая среда\DSCN0343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357290" y="1285860"/>
            <a:ext cx="3047708" cy="2286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F:\развивающая среда\DSCN0499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500562" y="1214422"/>
            <a:ext cx="3429024" cy="2417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F:\ивахненко\DSCN0560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357290" y="3500438"/>
            <a:ext cx="3214710" cy="2782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617895572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19672" y="116632"/>
            <a:ext cx="36632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i="1" dirty="0" smtClean="0">
                <a:ln w="11430"/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Релаксация</a:t>
            </a:r>
            <a:endParaRPr lang="ru-RU" sz="5400" b="1" i="1" dirty="0">
              <a:ln w="11430"/>
              <a:solidFill>
                <a:srgbClr val="FF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Сергей\Desktop\развивающая среда\SAM_208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645024"/>
            <a:ext cx="4043522" cy="30240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:\юля\SDC10965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0099" y="786370"/>
            <a:ext cx="3960440" cy="29703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G:\юля\SDC10966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867379"/>
            <a:ext cx="3744416" cy="2808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94233474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496" y="5085184"/>
            <a:ext cx="5832648" cy="12241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i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 нас почти что зимний сад</a:t>
            </a:r>
          </a:p>
          <a:p>
            <a:r>
              <a:rPr lang="ru-RU" sz="2800" b="1" i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природном уголке.</a:t>
            </a:r>
          </a:p>
          <a:p>
            <a:r>
              <a:rPr lang="ru-RU" sz="2800" b="1" i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Здесь потрудиться каждый рад,</a:t>
            </a:r>
          </a:p>
          <a:p>
            <a:r>
              <a:rPr lang="ru-RU" sz="2800" b="1" i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Помочь рука к руке!</a:t>
            </a:r>
            <a:endParaRPr lang="ru-RU" sz="2800" b="1" i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3" descr="C:\Users\Сергей\Desktop\развивающая среда\SAM_229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96" y="933459"/>
            <a:ext cx="5166121" cy="38745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Сергей\Desktop\развивающая среда\SAM_2298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296644" y="688132"/>
            <a:ext cx="3707904" cy="29969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Мультипликационный заяц"/>
          <p:cNvPicPr>
            <a:picLocks noChangeAspect="1" noChangeArrowheads="1" noCrop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38366"/>
            <a:ext cx="1204771" cy="1463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71600" y="38366"/>
            <a:ext cx="5904656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i="1" dirty="0" smtClean="0">
                <a:ln w="11430"/>
                <a:solidFill>
                  <a:srgbClr val="FF33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Уголок природы</a:t>
            </a:r>
            <a:endParaRPr lang="ru-RU" sz="5400" b="1" i="1" dirty="0">
              <a:ln w="11430"/>
              <a:solidFill>
                <a:srgbClr val="FF33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4528259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Сергей\Pictures\m49577fd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714875" y="4572000"/>
            <a:ext cx="3643313" cy="13843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1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600200" y="0"/>
            <a:ext cx="54102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1600" dirty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7170" name="Picture 2" descr="C:\Users\Сергей\Desktop\развивающая среда\SAM_230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6890" y="3501008"/>
            <a:ext cx="4285110" cy="32318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Сергей\Desktop\развивающая среда\SAM_2078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4464" y="569386"/>
            <a:ext cx="4357117" cy="32678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1115616" y="215443"/>
            <a:ext cx="756084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000" b="1" i="1" dirty="0">
                <a:ln w="11430"/>
                <a:solidFill>
                  <a:srgbClr val="0033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Уголок экспериментирования</a:t>
            </a:r>
          </a:p>
        </p:txBody>
      </p:sp>
      <p:pic>
        <p:nvPicPr>
          <p:cNvPr id="7171" name="Picture 3" descr="C:\Users\Сергей\Desktop\развивающая среда\SAM_2312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759250" y="2474136"/>
            <a:ext cx="4838700" cy="36290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58603236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Сергей\Desktop\юля\DSC0963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284984"/>
            <a:ext cx="4499992" cy="33749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Сергей\Desktop\развивающая среда\SAM_231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96674" y="1168230"/>
            <a:ext cx="4176464" cy="34586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animashki.ucoz.com/_ph/40/1/420571124.jpg"/>
          <p:cNvPicPr>
            <a:picLocks noGrp="1" noChangeAspect="1" noChangeArrowheads="1" noCrop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4534473"/>
            <a:ext cx="1266825" cy="126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Тигренок"/>
          <p:cNvPicPr>
            <a:picLocks noChangeAspect="1" noChangeArrowheads="1" noCrop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50012"/>
            <a:ext cx="2649860" cy="2934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88173" y="188640"/>
            <a:ext cx="7272808" cy="6206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i="1" dirty="0" smtClean="0">
                <a:ln w="11430"/>
                <a:solidFill>
                  <a:srgbClr val="FF33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Уголок экспериментирования</a:t>
            </a:r>
            <a:endParaRPr lang="ru-RU" sz="4000" b="1" i="1" dirty="0">
              <a:ln w="11430"/>
              <a:solidFill>
                <a:srgbClr val="FF33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54452357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Сергей\Desktop\развивающая среда\SAM_2091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179512" y="2852936"/>
            <a:ext cx="4360539" cy="32538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12059" y="704611"/>
            <a:ext cx="4284514" cy="32105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720109" y="116632"/>
            <a:ext cx="4176464" cy="792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i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Сюжетно –ролевая игра «Аптека»</a:t>
            </a:r>
            <a:endParaRPr lang="ru-RU" sz="2800" b="1" i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98" name="Заголовок 1"/>
          <p:cNvSpPr>
            <a:spLocks noGrp="1"/>
          </p:cNvSpPr>
          <p:nvPr>
            <p:ph type="ctrTitle"/>
          </p:nvPr>
        </p:nvSpPr>
        <p:spPr>
          <a:xfrm>
            <a:off x="0" y="2322959"/>
            <a:ext cx="4320480" cy="936104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temon " pitchFamily="2" charset="0"/>
              </a:rPr>
              <a:t>Сюжетно-ролевая игра «Семья»</a:t>
            </a:r>
          </a:p>
        </p:txBody>
      </p:sp>
    </p:spTree>
    <p:extLst>
      <p:ext uri="{BB962C8B-B14F-4D97-AF65-F5344CB8AC3E}">
        <p14:creationId xmlns:p14="http://schemas.microsoft.com/office/powerpoint/2010/main" xmlns="" val="646671277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90947" y="4365104"/>
            <a:ext cx="4572000" cy="1569660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400" b="1" i="1" dirty="0">
                <a:ln w="11430"/>
                <a:solidFill>
                  <a:srgbClr val="0033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нашей группе все актеры,</a:t>
            </a:r>
          </a:p>
          <a:p>
            <a:r>
              <a:rPr lang="ru-RU" sz="2400" b="1" i="1" dirty="0">
                <a:ln w="11430"/>
                <a:solidFill>
                  <a:srgbClr val="0033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Кукловоды и </a:t>
            </a:r>
            <a:r>
              <a:rPr lang="ru-RU" sz="2400" b="1" i="1" dirty="0" smtClean="0">
                <a:ln w="11430"/>
                <a:solidFill>
                  <a:srgbClr val="0033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ТАНЦОРЫ.</a:t>
            </a:r>
            <a:endParaRPr lang="ru-RU" sz="2400" b="1" i="1" dirty="0">
              <a:ln w="11430"/>
              <a:solidFill>
                <a:srgbClr val="0033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i="1" dirty="0">
                <a:ln w="11430"/>
                <a:solidFill>
                  <a:srgbClr val="0033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Каждый день и каждый час</a:t>
            </a:r>
          </a:p>
          <a:p>
            <a:r>
              <a:rPr lang="ru-RU" sz="2400" b="1" i="1" dirty="0">
                <a:ln w="11430"/>
                <a:solidFill>
                  <a:srgbClr val="0033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Мы хотим играть для Вас!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185805" y="127004"/>
            <a:ext cx="7135736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i="1" dirty="0">
                <a:ln w="11430"/>
                <a:solidFill>
                  <a:srgbClr val="0033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Музыкально-театральный уголок</a:t>
            </a:r>
          </a:p>
        </p:txBody>
      </p:sp>
      <p:pic>
        <p:nvPicPr>
          <p:cNvPr id="4099" name="Picture 3" descr="C:\Users\Сергей\Desktop\юля\DSC0963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5" y="792087"/>
            <a:ext cx="3744417" cy="28083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M:\DCIM\100PHOTO\SAM_2277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4211960" y="781318"/>
            <a:ext cx="2239077" cy="33266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M:\DCIM\100PHOTO\SAM_2286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3684091"/>
            <a:ext cx="3663164" cy="26971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M:\DCIM\100PHOTO\SAM_2271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 rot="16200000">
            <a:off x="5462925" y="1752262"/>
            <a:ext cx="3515987" cy="15956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14881079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WordArt 19"/>
          <p:cNvSpPr>
            <a:spLocks noChangeArrowheads="1" noChangeShapeType="1" noTextEdit="1"/>
          </p:cNvSpPr>
          <p:nvPr/>
        </p:nvSpPr>
        <p:spPr bwMode="auto">
          <a:xfrm>
            <a:off x="3779838" y="5805488"/>
            <a:ext cx="3455987" cy="5032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ru-RU" b="1" kern="10" dirty="0">
              <a:ln w="9525">
                <a:solidFill>
                  <a:srgbClr val="CC3300"/>
                </a:solidFill>
                <a:round/>
                <a:headEnd/>
                <a:tailEnd/>
              </a:ln>
              <a:solidFill>
                <a:srgbClr val="CC3300"/>
              </a:solidFill>
              <a:effectLst>
                <a:outerShdw dist="38100" dir="2700000" algn="tl" rotWithShape="0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5" name="Picture 2" descr="F:\Новая папка (2)\8\фото\Чистые страницы презентаций\чистые слайды презентаций\01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87" y="0"/>
            <a:ext cx="9144000" cy="6867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 bwMode="auto">
          <a:xfrm>
            <a:off x="395536" y="692696"/>
            <a:ext cx="3168352" cy="914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400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79712" y="15007"/>
            <a:ext cx="40059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i="1" spc="50" dirty="0" smtClean="0">
                <a:ln w="11430"/>
                <a:solidFill>
                  <a:srgbClr val="FF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Библиотека</a:t>
            </a:r>
            <a:endParaRPr lang="ru-RU" sz="5400" b="1" i="1" spc="50" dirty="0">
              <a:ln w="11430"/>
              <a:solidFill>
                <a:srgbClr val="FF33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Сергей\Desktop\развивающая среда\SAM_230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78533" y="836712"/>
            <a:ext cx="2808312" cy="22768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Сергей\Desktop\юля\DSC09639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155582" y="620688"/>
            <a:ext cx="3426242" cy="32407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Сергей\Desktop\развивающая среда\SAM_2302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3147406" y="2924944"/>
            <a:ext cx="2839440" cy="18722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 bwMode="auto">
          <a:xfrm>
            <a:off x="4283968" y="5301208"/>
            <a:ext cx="4860032" cy="1274440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 smtClean="0">
                <a:ln w="10541" cmpd="sng">
                  <a:solidFill>
                    <a:srgbClr val="FF8B17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Что за чудо эти книжки!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 smtClean="0">
                <a:ln w="10541" cmpd="sng">
                  <a:solidFill>
                    <a:srgbClr val="FF8B17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Очень любят их детишки!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 smtClean="0">
                <a:ln w="10541" cmpd="sng">
                  <a:solidFill>
                    <a:srgbClr val="FF8B17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Регулярно все читают,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 smtClean="0">
                <a:ln w="10541" cmpd="sng">
                  <a:solidFill>
                    <a:srgbClr val="FF8B17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Много знаний получают!</a:t>
            </a:r>
          </a:p>
        </p:txBody>
      </p:sp>
      <p:pic>
        <p:nvPicPr>
          <p:cNvPr id="1026" name="Picture 2" descr="C:\Users\Сергей\Desktop\юля\DSC09637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26343" y="1038453"/>
            <a:ext cx="4494246" cy="33706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7085371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Новая папка (2)\8\фото\Чистые страницы презентаций\чистые слайды презентаций\0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1724" y="20588"/>
            <a:ext cx="9131840" cy="6867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Сергей\Desktop\развивающая среда\SAM_2085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-2"/>
          <a:stretch/>
        </p:blipFill>
        <p:spPr bwMode="auto">
          <a:xfrm>
            <a:off x="107504" y="781534"/>
            <a:ext cx="4293280" cy="27614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5122" name="Picture 2" descr="C:\Users\Сергей\Desktop\развивающая среда\SAM_2084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4388869" y="2116885"/>
            <a:ext cx="4075754" cy="28522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Прямоугольник 1"/>
          <p:cNvSpPr/>
          <p:nvPr/>
        </p:nvSpPr>
        <p:spPr bwMode="auto">
          <a:xfrm>
            <a:off x="-108520" y="332656"/>
            <a:ext cx="6408712" cy="914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400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3" name="Прямоугольник 2"/>
          <p:cNvSpPr/>
          <p:nvPr/>
        </p:nvSpPr>
        <p:spPr bwMode="auto">
          <a:xfrm>
            <a:off x="1187624" y="66328"/>
            <a:ext cx="5904656" cy="62636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400" b="1" i="1" dirty="0" smtClean="0">
                <a:ln w="10541" cmpd="sng">
                  <a:solidFill>
                    <a:srgbClr val="FF8B17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8B17">
                        <a:tint val="40000"/>
                        <a:satMod val="250000"/>
                      </a:srgbClr>
                    </a:gs>
                    <a:gs pos="9000">
                      <a:srgbClr val="FF8B17">
                        <a:tint val="52000"/>
                        <a:satMod val="300000"/>
                      </a:srgbClr>
                    </a:gs>
                    <a:gs pos="50000">
                      <a:srgbClr val="FF8B17">
                        <a:shade val="20000"/>
                        <a:satMod val="300000"/>
                      </a:srgbClr>
                    </a:gs>
                    <a:gs pos="79000">
                      <a:srgbClr val="FF8B17">
                        <a:tint val="52000"/>
                        <a:satMod val="300000"/>
                      </a:srgbClr>
                    </a:gs>
                    <a:gs pos="100000">
                      <a:srgbClr val="FF8B17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Уголок безопасности</a:t>
            </a:r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323528" y="4005064"/>
            <a:ext cx="4320480" cy="216024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400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2195736" y="4725144"/>
            <a:ext cx="914400" cy="914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400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4737669" y="578090"/>
            <a:ext cx="4010795" cy="158417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smtClean="0">
                <a:ln w="11430"/>
                <a:solidFill>
                  <a:srgbClr val="0033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 безопасности в пути,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smtClean="0">
                <a:ln w="11430"/>
                <a:solidFill>
                  <a:srgbClr val="0033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улице и дома.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smtClean="0">
                <a:ln w="11430"/>
                <a:solidFill>
                  <a:srgbClr val="0033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Мы будем, знаю говорить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smtClean="0">
                <a:ln w="11430"/>
                <a:solidFill>
                  <a:srgbClr val="0033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Сегодня в группе снова.</a:t>
            </a:r>
          </a:p>
        </p:txBody>
      </p:sp>
      <p:pic>
        <p:nvPicPr>
          <p:cNvPr id="16386" name="Picture 2" descr="C:\Users\Сергей\Desktop\развивающая среда\SAM_2083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3491880" y="4683885"/>
            <a:ext cx="5508104" cy="21300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2157108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Сергей\Desktop\развивающая среда\SAM_230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671596" y="1294560"/>
            <a:ext cx="5521795" cy="41413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7864" y="119371"/>
            <a:ext cx="5779730" cy="789349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8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Спортивный уголок</a:t>
            </a:r>
            <a:endParaRPr lang="ru-RU" sz="48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40821" y="5229200"/>
            <a:ext cx="4176464" cy="1440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400" b="1" i="1" dirty="0">
                <a:ln w="11430"/>
                <a:solidFill>
                  <a:srgbClr val="0033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Если день начать с зарядки,</a:t>
            </a:r>
          </a:p>
          <a:p>
            <a:r>
              <a:rPr lang="ru-RU" sz="2400" b="1" i="1" dirty="0">
                <a:ln w="11430"/>
                <a:solidFill>
                  <a:srgbClr val="0033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Значит будет все в порядке!</a:t>
            </a:r>
          </a:p>
          <a:p>
            <a:r>
              <a:rPr lang="ru-RU" sz="2400" b="1" i="1" dirty="0">
                <a:ln w="11430"/>
                <a:solidFill>
                  <a:srgbClr val="0033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Нам пилюли и микстуру</a:t>
            </a:r>
          </a:p>
          <a:p>
            <a:r>
              <a:rPr lang="ru-RU" sz="2400" b="1" i="1" dirty="0">
                <a:ln w="11430"/>
                <a:solidFill>
                  <a:srgbClr val="0033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Заменяет физкультура!</a:t>
            </a:r>
          </a:p>
        </p:txBody>
      </p:sp>
      <p:pic>
        <p:nvPicPr>
          <p:cNvPr id="5" name="Picture 2" descr="C:\Users\Сергей\Desktop\анимашки\1208678215sunny_day.gif"/>
          <p:cNvPicPr>
            <a:picLocks noChangeAspect="1" noChangeArrowheads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5445225"/>
            <a:ext cx="2543175" cy="1412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97648708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улитка и бабочки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496" y="332656"/>
            <a:ext cx="6984776" cy="175432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i="1" dirty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Мы создали</a:t>
            </a:r>
          </a:p>
          <a:p>
            <a:pPr algn="ctr"/>
            <a:r>
              <a:rPr lang="ru-RU" sz="3600" b="1" i="1" dirty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эмоционально-психологический комфорт для каждого ребенка</a:t>
            </a:r>
          </a:p>
        </p:txBody>
      </p:sp>
      <p:pic>
        <p:nvPicPr>
          <p:cNvPr id="18434" name="Picture 2" descr="G:\аня утренник\IMG_9990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2648909" y="2204864"/>
            <a:ext cx="5328592" cy="44314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85838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29068" y="-357214"/>
            <a:ext cx="5114932" cy="1143000"/>
          </a:xfrm>
          <a:ln>
            <a:miter lim="800000"/>
            <a:headEnd/>
            <a:tailEnd/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Мир природы</a:t>
            </a:r>
            <a:endParaRPr lang="ru-RU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F:\ивахненко\DSCN0576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14282" y="214290"/>
            <a:ext cx="3931876" cy="3422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F:\ивахненко\DSCN0575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071934" y="714356"/>
            <a:ext cx="4643471" cy="31258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5" name="Picture 5" descr="F:\развивающая среда\DSCN0424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285984" y="3432550"/>
            <a:ext cx="3654168" cy="3425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4" descr="Мультипликационный заяц"/>
          <p:cNvPicPr>
            <a:picLocks noGrp="1" noChangeAspect="1" noChangeArrowheads="1" noCrop="1"/>
          </p:cNvPicPr>
          <p:nvPr>
            <p:ph idx="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5965648" y="3685149"/>
            <a:ext cx="1580092" cy="1805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Users\Сергей\Desktop\анимашки\67050_thumb_2.gif"/>
          <p:cNvPicPr>
            <a:picLocks noChangeAspect="1" noChangeArrowheads="1" noCrop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36824" y="697898"/>
            <a:ext cx="1070219" cy="104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Сергей\Desktop\анимашки\67050_thumb_2.gif"/>
          <p:cNvPicPr>
            <a:picLocks noChangeAspect="1" noChangeArrowheads="1" noCrop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8377979">
            <a:off x="5575003" y="3383550"/>
            <a:ext cx="936104" cy="913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Сергей\Desktop\анимашки\67050_thumb_2.gif"/>
          <p:cNvPicPr>
            <a:picLocks noChangeAspect="1" noChangeArrowheads="1" noCrop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115615" y="3037306"/>
            <a:ext cx="1656185" cy="165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19559739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G:\106___05\IMG_0092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899592" y="260648"/>
            <a:ext cx="7200800" cy="53202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5301208"/>
            <a:ext cx="6912768" cy="131445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/>
            <a:r>
              <a:rPr lang="ru-RU" sz="3200" b="1" dirty="0" smtClean="0">
                <a:ln w="11430"/>
                <a:solidFill>
                  <a:srgbClr val="C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Группу всю мы показали</a:t>
            </a:r>
            <a:br>
              <a:rPr lang="ru-RU" sz="3200" b="1" dirty="0" smtClean="0">
                <a:ln w="11430"/>
                <a:solidFill>
                  <a:srgbClr val="C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n w="11430"/>
                <a:solidFill>
                  <a:srgbClr val="C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 себе всё рассказали!</a:t>
            </a:r>
            <a:br>
              <a:rPr lang="ru-RU" sz="3200" b="1" dirty="0" smtClean="0">
                <a:ln w="11430"/>
                <a:solidFill>
                  <a:srgbClr val="C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n w="11430"/>
                <a:solidFill>
                  <a:srgbClr val="C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Вас в гости снова будем ждать,</a:t>
            </a:r>
            <a:br>
              <a:rPr lang="ru-RU" sz="3200" b="1" dirty="0" smtClean="0">
                <a:ln w="11430"/>
                <a:solidFill>
                  <a:srgbClr val="C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n w="11430"/>
                <a:solidFill>
                  <a:srgbClr val="C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Нам есть ещё, что показать</a:t>
            </a:r>
            <a:r>
              <a:rPr lang="ru-RU" sz="3200" b="1" dirty="0" smtClean="0">
                <a:ln w="11430"/>
                <a:solidFill>
                  <a:srgbClr val="C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!</a:t>
            </a:r>
            <a:endParaRPr lang="ru-RU" sz="3200" b="1" dirty="0">
              <a:ln w="11430"/>
              <a:solidFill>
                <a:srgbClr val="CC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9832349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0528" y="2636912"/>
            <a:ext cx="2987824" cy="432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1115616" y="620688"/>
            <a:ext cx="6840760" cy="5472608"/>
          </a:xfrm>
        </p:spPr>
        <p:txBody>
          <a:bodyPr>
            <a:prstTxWarp prst="textDeflateTop">
              <a:avLst>
                <a:gd name="adj" fmla="val 22003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60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Благодарим </a:t>
            </a:r>
            <a:br>
              <a:rPr lang="ru-RU" sz="60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60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 </a:t>
            </a:r>
            <a:br>
              <a:rPr lang="ru-RU" sz="60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60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внимание!</a:t>
            </a:r>
          </a:p>
        </p:txBody>
      </p:sp>
    </p:spTree>
    <p:extLst>
      <p:ext uri="{BB962C8B-B14F-4D97-AF65-F5344CB8AC3E}">
        <p14:creationId xmlns:p14="http://schemas.microsoft.com/office/powerpoint/2010/main" xmlns="" val="143792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685800" y="1052736"/>
            <a:ext cx="7772400" cy="3024335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36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Предметно-развивающая среда </a:t>
            </a:r>
            <a:br>
              <a:rPr lang="ru-RU" sz="36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6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подготовительной группы </a:t>
            </a:r>
            <a:br>
              <a:rPr lang="ru-RU" sz="36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6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«Пчелки»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691680" y="4725144"/>
            <a:ext cx="5976664" cy="1728192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Воспитатель: Лагутина Н.М.</a:t>
            </a:r>
          </a:p>
        </p:txBody>
      </p:sp>
    </p:spTree>
    <p:extLst>
      <p:ext uri="{BB962C8B-B14F-4D97-AF65-F5344CB8AC3E}">
        <p14:creationId xmlns:p14="http://schemas.microsoft.com/office/powerpoint/2010/main" xmlns="" val="2978587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hobbit.HOBBITPC\Рабочий стол\развивающая среда фото\IMG_010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764704"/>
            <a:ext cx="3888432" cy="32403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1027" name="Picture 3" descr="C:\Documents and Settings\hobbit.HOBBITPC\Рабочий стол\развивающая среда фото\IMG_009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764704"/>
            <a:ext cx="3728743" cy="331236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116632"/>
            <a:ext cx="5904656" cy="1152128"/>
          </a:xfrm>
        </p:spPr>
        <p:txBody>
          <a:bodyPr>
            <a:normAutofit fontScale="90000"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Эстетическое оформление группы</a:t>
            </a:r>
            <a:endParaRPr lang="ru-RU" sz="3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005064"/>
            <a:ext cx="3258360" cy="273630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59159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Documents and Settings\hobbit.HOBBITPC\Рабочий стол\развивающая среда фото\IMG_011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00808"/>
            <a:ext cx="4176464" cy="41764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Documents and Settings\hobbit.HOBBITPC\Рабочий стол\развивающая среда фото\IMG_010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700808"/>
            <a:ext cx="4176464" cy="41764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74638"/>
            <a:ext cx="6984776" cy="850106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Выставка детских работ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13781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0"/>
            <a:ext cx="5616624" cy="908720"/>
          </a:xfrm>
        </p:spPr>
        <p:txBody>
          <a:bodyPr/>
          <a:lstStyle/>
          <a:p>
            <a:r>
              <a:rPr lang="ru-RU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Игровой центр</a:t>
            </a:r>
            <a:endParaRPr lang="ru-RU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F:\развивающая среда фото\IMG_009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4128" y="764704"/>
            <a:ext cx="3888432" cy="30963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F:\развивающая среда фото\IMG_0098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908720"/>
            <a:ext cx="4104456" cy="31683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F:\развивающая среда фото\IMG_0097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7876" y="3617640"/>
            <a:ext cx="4128245" cy="32403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618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74638"/>
            <a:ext cx="6336704" cy="11430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Мини-музей</a:t>
            </a:r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F:\развивающая среда фото\IMG_000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00808"/>
            <a:ext cx="4392488" cy="432048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7171" name="Picture 3" descr="F:\развивающая среда фото\IMG_012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700808"/>
            <a:ext cx="4248472" cy="42484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278219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развивающая среда фото\IMG_001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0728"/>
            <a:ext cx="4320480" cy="36724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F:\развивающая среда фото\IMG_014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28800"/>
            <a:ext cx="4392488" cy="424847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116632"/>
            <a:ext cx="5184576" cy="936104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Книжный уголок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8856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2890" y="-99392"/>
            <a:ext cx="6120680" cy="922114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Уголок конструирования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9218" name="Picture 2" descr="F:\развивающая среда фото\IMG_011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908720"/>
            <a:ext cx="3972669" cy="324036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F:\развивающая среда фото\IMG_012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53878" y="3285357"/>
            <a:ext cx="3795686" cy="344000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F:\развивающая среда фото\IMG_0120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23424" y="1340768"/>
            <a:ext cx="3672408" cy="309634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8159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274638"/>
            <a:ext cx="5760640" cy="1143000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Математический  уголок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F:\развивающая среда фото\IMG_012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72816"/>
            <a:ext cx="4536504" cy="41764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2" descr="F:\развивающая среда фото\IMG_013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844824"/>
            <a:ext cx="4031673" cy="40324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14108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14338"/>
            <a:ext cx="8229600" cy="1143000"/>
          </a:xfrm>
          <a:ln>
            <a:miter lim="800000"/>
            <a:headEnd/>
            <a:tailEnd/>
          </a:ln>
          <a:extLst/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ru-RU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Мини-музей  мини-игрушки</a:t>
            </a:r>
            <a:endParaRPr lang="ru-RU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F:\ивахненко\DSCN0558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571480"/>
            <a:ext cx="4954696" cy="3571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F:\ивахненко\DSCN0552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357818" y="714356"/>
            <a:ext cx="3520672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10" name="Picture 6" descr="F:\ивахненко\DSCN0632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786446" y="4214818"/>
            <a:ext cx="3143499" cy="2357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11" name="Picture 7" descr="F:\ивахненко\DSCN0631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643174" y="3786166"/>
            <a:ext cx="3118394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5" descr="C:\Users\Сергей\Desktop\анимашки\67050_thumb_2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17082"/>
            <a:ext cx="1582996" cy="1544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Сергей\Desktop\анимашки\67050_thumb_2.gif"/>
          <p:cNvPicPr>
            <a:picLocks noChangeAspect="1" noChangeArrowheads="1" noCrop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5936" y="891992"/>
            <a:ext cx="2140438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76395832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0"/>
            <a:ext cx="5904656" cy="764704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Развивающие  игры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 descr="F:\развивающая среда фото\IMG_001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3105" y="692696"/>
            <a:ext cx="4282911" cy="33123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1267" name="Picture 3" descr="F:\развивающая среда фото\IMG_0068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99312" y="692696"/>
            <a:ext cx="3725024" cy="33123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1268" name="Picture 4" descr="F:\развивающая среда фото\IMG_0069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429000"/>
            <a:ext cx="3648289" cy="33123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2696455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:\развивающая среда фото\IMG_012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0688"/>
            <a:ext cx="3977789" cy="32403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0243" name="Picture 3" descr="F:\развивающая среда фото\IMG_007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548680"/>
            <a:ext cx="3744416" cy="31683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0244" name="Picture 4" descr="F:\развивающая среда фото\IMG_0016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6747" y="3645024"/>
            <a:ext cx="3497172" cy="29523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274638"/>
            <a:ext cx="5616624" cy="1143000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Уголок конструирования</a:t>
            </a:r>
            <a:endParaRPr lang="ru-RU" sz="3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61281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F:\развивающая среда фото\IMG_001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04664"/>
            <a:ext cx="4080333" cy="327636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F:\развивающая среда фото\IMG_002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3960440" cy="345638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F:\развивающая среда фото\IMG_0020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7864" y="-13348864"/>
            <a:ext cx="2995824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0"/>
            <a:ext cx="5400600" cy="1143000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Развивающие игры</a:t>
            </a:r>
            <a:endParaRPr lang="ru-RU" sz="3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3" name="Picture 5" descr="F:\развивающая среда фото\IMG_0082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51793" y="3501008"/>
            <a:ext cx="4008439" cy="309634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79191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0"/>
            <a:ext cx="5760640" cy="980728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Уголок творчества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4338" name="Picture 2" descr="F:\развивающая среда фото\IMG_000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944" y="858064"/>
            <a:ext cx="4032319" cy="34563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4339" name="Picture 3" descr="F:\развивающая среда фото\IMG_009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51140" y="836712"/>
            <a:ext cx="4032320" cy="36724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4340" name="Picture 4" descr="F:\развивающая среда фото\IMG_0088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9274" y="3530012"/>
            <a:ext cx="3456902" cy="31393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2665570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F:\развивающая среда фото\IMG_013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836712"/>
            <a:ext cx="4176464" cy="34563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315" name="Picture 3" descr="F:\развивающая среда фото\IMG_013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836712"/>
            <a:ext cx="4176464" cy="35283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316" name="Picture 4" descr="F:\развивающая среда фото\IMG_013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2870" y="3861048"/>
            <a:ext cx="3247282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-99392"/>
            <a:ext cx="4680520" cy="936104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Уголок творчества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4208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74638"/>
            <a:ext cx="6552728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Центр экспериментирования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7" name="Picture 3" descr="F:\развивающая среда фото\IMG_006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0838" y="1556791"/>
            <a:ext cx="4227145" cy="446449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16388" name="Picture 4" descr="F:\развивающая среда фото\IMG_004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556792"/>
            <a:ext cx="4320479" cy="44644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1039771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274638"/>
            <a:ext cx="6480720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Музыкальные  инструменты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3" descr="F:\развивающая среда фото\IMG_007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340768"/>
            <a:ext cx="4388296" cy="42484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:\развивающая среда фото\IMG_001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40768"/>
            <a:ext cx="4536504" cy="43924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52084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274638"/>
            <a:ext cx="5040560" cy="850106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Центр Релаксации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F:\развивающая среда фото\IMG_002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0756" y="1268760"/>
            <a:ext cx="6831285" cy="50405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2638453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К\Desktop\Красная флешка\Детский сад\DSC03685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63688" y="1412776"/>
            <a:ext cx="5832648" cy="4968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Скругленный прямоугольник 2"/>
          <p:cNvSpPr/>
          <p:nvPr/>
        </p:nvSpPr>
        <p:spPr>
          <a:xfrm>
            <a:off x="1547664" y="260648"/>
            <a:ext cx="6264696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Благодарим  за внимание</a:t>
            </a:r>
            <a:endParaRPr lang="ru-RU" sz="40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SC02508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764704"/>
            <a:ext cx="8496944" cy="3672408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/>
            </a:r>
            <a:br>
              <a:rPr lang="ru-RU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</a:br>
            <a:r>
              <a:rPr lang="ru-RU" sz="6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Предметно-развивающая </a:t>
            </a:r>
            <a:r>
              <a:rPr lang="ru-RU" sz="6600" b="1" i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среда</a:t>
            </a:r>
            <a:r>
              <a:rPr lang="ru-RU" sz="6600" b="1" i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600" b="1" i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6600" b="1" i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музыкального зала </a:t>
            </a:r>
            <a:br>
              <a:rPr lang="ru-RU" sz="6600" b="1" i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6600" b="1" i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43042" y="4869160"/>
            <a:ext cx="6400800" cy="1455448"/>
          </a:xfrm>
        </p:spPr>
        <p:txBody>
          <a:bodyPr>
            <a:normAutofit fontScale="92500" lnSpcReduction="20000"/>
          </a:bodyPr>
          <a:lstStyle/>
          <a:p>
            <a:pPr algn="r"/>
            <a:r>
              <a:rPr lang="ru-RU" sz="3900" b="1" i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Музыкальные руководители:</a:t>
            </a:r>
            <a:br>
              <a:rPr lang="ru-RU" sz="3900" b="1" i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3900" b="1" i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Бондаренко Т.В.</a:t>
            </a:r>
            <a:br>
              <a:rPr lang="ru-RU" sz="3900" b="1" i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3900" b="1" i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Уварова В.Г</a:t>
            </a:r>
            <a:endParaRPr lang="ru-RU" sz="4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96292062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075" name="Picture 3" descr="F:\ивахненко\DSCN0529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568490" y="642918"/>
            <a:ext cx="4575510" cy="34320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F:\ивахненко\DSCN0534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14282" y="571480"/>
            <a:ext cx="3714776" cy="33233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8" name="Picture 6" descr="F:\ивахненко\DSCN0535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14282" y="3786190"/>
            <a:ext cx="3857620" cy="28935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9" name="Picture 7" descr="F:\ивахненко\DSCN0536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572000" y="3857628"/>
            <a:ext cx="4572000" cy="3000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1331640" y="0"/>
            <a:ext cx="6686550" cy="864096"/>
          </a:xfrm>
        </p:spPr>
        <p:txBody>
          <a:bodyPr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ru-RU" sz="4800" b="1" dirty="0" smtClean="0">
                <a:ln>
                  <a:prstDash val="solid"/>
                </a:ln>
                <a:solidFill>
                  <a:srgbClr val="FF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Центр игры с водой</a:t>
            </a:r>
          </a:p>
        </p:txBody>
      </p:sp>
    </p:spTree>
    <p:extLst>
      <p:ext uri="{BB962C8B-B14F-4D97-AF65-F5344CB8AC3E}">
        <p14:creationId xmlns:p14="http://schemas.microsoft.com/office/powerpoint/2010/main" xmlns="" val="2547771925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369490271_39.jpg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97634"/>
          </a:xfrm>
        </p:spPr>
        <p:txBody>
          <a:bodyPr>
            <a:normAutofit/>
          </a:bodyPr>
          <a:lstStyle/>
          <a:p>
            <a:r>
              <a:rPr lang="ru-RU" sz="4000" b="1" i="1" dirty="0" smtClean="0"/>
              <a:t>Музыкально-дидактическая игра – это игра, целью которой является развитие музыкальных способностей и углубление представления детей о средствах музыкальной выразительности.</a:t>
            </a:r>
            <a:endParaRPr lang="ru-RU" sz="4000" b="1" i="1" dirty="0"/>
          </a:p>
        </p:txBody>
      </p:sp>
    </p:spTree>
    <p:extLst>
      <p:ext uri="{BB962C8B-B14F-4D97-AF65-F5344CB8AC3E}">
        <p14:creationId xmlns:p14="http://schemas.microsoft.com/office/powerpoint/2010/main" xmlns="" val="4292376165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2115.jpg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FFFF00"/>
                </a:solidFill>
              </a:rPr>
              <a:t>Музыкальные инструменты</a:t>
            </a:r>
            <a:endParaRPr lang="ru-RU" b="1" i="1" dirty="0">
              <a:solidFill>
                <a:srgbClr val="FFFF00"/>
              </a:solidFill>
            </a:endParaRPr>
          </a:p>
        </p:txBody>
      </p:sp>
      <p:pic>
        <p:nvPicPr>
          <p:cNvPr id="5" name="Рисунок 4" descr="DSC03045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142844" y="1340769"/>
            <a:ext cx="4429156" cy="387418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 descr="DSC03066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4714876" y="1412776"/>
            <a:ext cx="4286280" cy="380217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TextBox 7"/>
          <p:cNvSpPr txBox="1"/>
          <p:nvPr/>
        </p:nvSpPr>
        <p:spPr>
          <a:xfrm>
            <a:off x="285720" y="5715016"/>
            <a:ext cx="85096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i="1" dirty="0" smtClean="0">
                <a:solidFill>
                  <a:srgbClr val="FFFF00"/>
                </a:solidFill>
              </a:rPr>
              <a:t>Мы играем и поем, очень весело живем!</a:t>
            </a:r>
            <a:endParaRPr lang="ru-RU" sz="3600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12370737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gandex.ru-18737_7381_greenpiano.jpg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7030A0"/>
                </a:solidFill>
              </a:rPr>
              <a:t>Уголок театрализации</a:t>
            </a:r>
            <a:endParaRPr lang="ru-RU" b="1" i="1" dirty="0">
              <a:solidFill>
                <a:srgbClr val="7030A0"/>
              </a:solidFill>
            </a:endParaRPr>
          </a:p>
        </p:txBody>
      </p:sp>
      <p:pic>
        <p:nvPicPr>
          <p:cNvPr id="5" name="Рисунок 4" descr="DSC03036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142844" y="1556792"/>
            <a:ext cx="4357148" cy="38724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 descr="DSC03039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4786314" y="1484784"/>
            <a:ext cx="4214842" cy="396234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1240386064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63216477.jpg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/>
          <a:lstStyle/>
          <a:p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Игры и пособия</a:t>
            </a:r>
            <a:endParaRPr lang="ru-RU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DSC03042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323528" y="980728"/>
            <a:ext cx="4104456" cy="331236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 descr="DSC03048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4644008" y="908720"/>
            <a:ext cx="4248472" cy="367240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 descr="DSC03050.JP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2411760" y="3645024"/>
            <a:ext cx="4320480" cy="32129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1307467847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1293529741_dfkwul4r8cprtyx.jpeg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-1" y="0"/>
            <a:ext cx="9144001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5715000"/>
            <a:ext cx="8229600" cy="1143000"/>
          </a:xfrm>
        </p:spPr>
        <p:txBody>
          <a:bodyPr/>
          <a:lstStyle/>
          <a:p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Мы играем в театр</a:t>
            </a:r>
            <a:endParaRPr lang="ru-RU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DSC03063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1500166" y="1285860"/>
            <a:ext cx="6215106" cy="4661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955778987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Floral-Wallpaper-Picture.jpg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 descr="DSC03071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1142976" y="285728"/>
            <a:ext cx="7143800" cy="53578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TextBox 5"/>
          <p:cNvSpPr txBox="1"/>
          <p:nvPr/>
        </p:nvSpPr>
        <p:spPr>
          <a:xfrm>
            <a:off x="1214414" y="5786454"/>
            <a:ext cx="69985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i="1" dirty="0" smtClean="0">
                <a:solidFill>
                  <a:srgbClr val="FFFF00"/>
                </a:solidFill>
              </a:rPr>
              <a:t>Аудио и видео материал</a:t>
            </a:r>
            <a:endParaRPr lang="ru-RU" sz="4800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5561203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zYyMy00Nz.jpg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 descr="DSC03060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214282" y="2636912"/>
            <a:ext cx="4190997" cy="400677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 descr="DSC03061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4572000" y="188640"/>
            <a:ext cx="4429124" cy="34563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TextBox 6"/>
          <p:cNvSpPr txBox="1"/>
          <p:nvPr/>
        </p:nvSpPr>
        <p:spPr>
          <a:xfrm>
            <a:off x="0" y="0"/>
            <a:ext cx="52039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Музыкально-дидактическая игра для развития</a:t>
            </a:r>
          </a:p>
          <a:p>
            <a:r>
              <a:rPr lang="ru-RU" sz="3600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ритмического слуха</a:t>
            </a:r>
            <a:endParaRPr lang="ru-RU" sz="3600" b="1" i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5686661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1293529741_dfkwul4r8cprtyx.jpeg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-1" y="0"/>
            <a:ext cx="9144001" cy="68580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Русские и зарубежные композиторы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488212" y="1772816"/>
            <a:ext cx="7878260" cy="43284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2592717465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zYyMy00Nz.jpg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0" y="72008"/>
            <a:ext cx="9144000" cy="6858000"/>
          </a:xfrm>
        </p:spPr>
      </p:pic>
      <p:sp>
        <p:nvSpPr>
          <p:cNvPr id="3" name="Прямоугольник 2"/>
          <p:cNvSpPr/>
          <p:nvPr/>
        </p:nvSpPr>
        <p:spPr>
          <a:xfrm>
            <a:off x="323528" y="1124744"/>
            <a:ext cx="8064896" cy="47525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Button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15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Благодарим</a:t>
            </a:r>
          </a:p>
          <a:p>
            <a:pPr algn="ctr"/>
            <a:r>
              <a:rPr lang="ru-RU" sz="115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за </a:t>
            </a:r>
          </a:p>
          <a:p>
            <a:pPr algn="ctr"/>
            <a:r>
              <a:rPr lang="ru-RU" sz="115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внимание!</a:t>
            </a:r>
            <a:endParaRPr lang="ru-RU" sz="115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8607581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проект зима\SAM_060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856984" cy="6329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3454180"/>
            <a:ext cx="7488832" cy="1368152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nstantia" pitchFamily="18" charset="0"/>
                <a:cs typeface="Kalinga" pitchFamily="34" charset="0"/>
              </a:rPr>
              <a:t/>
            </a:r>
            <a:b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nstantia" pitchFamily="18" charset="0"/>
                <a:cs typeface="Kalinga" pitchFamily="34" charset="0"/>
              </a:rPr>
            </a:br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nstantia" pitchFamily="18" charset="0"/>
                <a:cs typeface="Kalinga" pitchFamily="34" charset="0"/>
              </a:rPr>
              <a:t/>
            </a:r>
            <a:b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nstantia" pitchFamily="18" charset="0"/>
                <a:cs typeface="Kalinga" pitchFamily="34" charset="0"/>
              </a:rPr>
            </a:br>
            <a:r>
              <a:rPr lang="ru-RU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nstantia" pitchFamily="18" charset="0"/>
                <a:cs typeface="Kalinga" pitchFamily="34" charset="0"/>
              </a:rPr>
              <a:t/>
            </a:r>
            <a:br>
              <a:rPr lang="ru-RU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nstantia" pitchFamily="18" charset="0"/>
                <a:cs typeface="Kalinga" pitchFamily="34" charset="0"/>
              </a:rPr>
            </a:br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nstantia" pitchFamily="18" charset="0"/>
                <a:cs typeface="Kalinga" pitchFamily="34" charset="0"/>
              </a:rPr>
              <a:t/>
            </a:r>
            <a:b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nstantia" pitchFamily="18" charset="0"/>
                <a:cs typeface="Kalinga" pitchFamily="34" charset="0"/>
              </a:rPr>
            </a:br>
            <a:r>
              <a:rPr lang="ru-RU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nstantia" pitchFamily="18" charset="0"/>
                <a:cs typeface="Kalinga" pitchFamily="34" charset="0"/>
              </a:rPr>
              <a:t/>
            </a:r>
            <a:br>
              <a:rPr lang="ru-RU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nstantia" pitchFamily="18" charset="0"/>
                <a:cs typeface="Kalinga" pitchFamily="34" charset="0"/>
              </a:rPr>
            </a:br>
            <a:r>
              <a:rPr lang="ru-RU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nstantia" pitchFamily="18" charset="0"/>
                <a:cs typeface="Kalinga" pitchFamily="34" charset="0"/>
              </a:rPr>
              <a:t>Предметно -развивающая среда </a:t>
            </a:r>
            <a:br>
              <a:rPr lang="ru-RU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nstantia" pitchFamily="18" charset="0"/>
                <a:cs typeface="Kalinga" pitchFamily="34" charset="0"/>
              </a:rPr>
            </a:br>
            <a:r>
              <a:rPr lang="ru-RU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ru-RU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2924944"/>
            <a:ext cx="8136904" cy="3168352"/>
          </a:xfrm>
        </p:spPr>
        <p:txBody>
          <a:bodyPr>
            <a:normAutofit fontScale="47500" lnSpcReduction="2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endParaRPr lang="ru-RU" sz="4000" b="1" spc="50" dirty="0" smtClean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r>
              <a:rPr lang="ru-RU" sz="135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спортивного зала</a:t>
            </a:r>
          </a:p>
          <a:p>
            <a:endParaRPr lang="ru-RU" sz="4000" b="1" spc="50" dirty="0" smtClean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r"/>
            <a:r>
              <a:rPr lang="ru-RU" sz="5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Инструктор по </a:t>
            </a:r>
          </a:p>
          <a:p>
            <a:pPr algn="r"/>
            <a:r>
              <a:rPr lang="ru-RU" sz="5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физической культуре</a:t>
            </a:r>
          </a:p>
          <a:p>
            <a:pPr algn="r"/>
            <a:r>
              <a:rPr lang="ru-RU" sz="58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Басакина</a:t>
            </a:r>
            <a:r>
              <a:rPr lang="ru-RU" sz="5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О.Г.</a:t>
            </a:r>
          </a:p>
        </p:txBody>
      </p:sp>
    </p:spTree>
    <p:extLst>
      <p:ext uri="{BB962C8B-B14F-4D97-AF65-F5344CB8AC3E}">
        <p14:creationId xmlns:p14="http://schemas.microsoft.com/office/powerpoint/2010/main" xmlns="" val="3916696739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Місце для вмісту 2"/>
          <p:cNvSpPr>
            <a:spLocks noGrp="1"/>
          </p:cNvSpPr>
          <p:nvPr>
            <p:ph type="title"/>
          </p:nvPr>
        </p:nvSpPr>
        <p:spPr>
          <a:ln>
            <a:miter lim="800000"/>
            <a:headEnd/>
            <a:tailEnd/>
          </a:ln>
          <a:extLst/>
        </p:spPr>
        <p:txBody>
          <a:bodyPr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kern="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Спортивный уголок</a:t>
            </a:r>
          </a:p>
        </p:txBody>
      </p:sp>
      <p:pic>
        <p:nvPicPr>
          <p:cNvPr id="2253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88" y="2071688"/>
            <a:ext cx="822960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 descr="F:\ивахненко\DSCN0614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143504" y="928670"/>
            <a:ext cx="2927340" cy="2572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9" name="Picture 7" descr="F:\ивахненко\DSCN0617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211960" y="3284984"/>
            <a:ext cx="2955178" cy="2953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60" name="Picture 8" descr="F:\ивахненко\DSCN0602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328362" y="1190603"/>
            <a:ext cx="3500462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782662975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Эстетическое оформление зала</a:t>
            </a:r>
            <a:endParaRPr lang="ru-RU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G:\DCIM\100PHOTO\SAM_1233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5" y="1484784"/>
            <a:ext cx="4752528" cy="48245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\Desktop\зал\SAM_1205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484784"/>
            <a:ext cx="4320480" cy="47525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6642702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1392" y="260648"/>
            <a:ext cx="8229600" cy="1944216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Следочки для </a:t>
            </a:r>
            <a:b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профилактики плоскостопия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admin\Desktop\зал\SAM_118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76872"/>
            <a:ext cx="4464496" cy="39604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:\DCIM\100PHOTO\SAM_1215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276872"/>
            <a:ext cx="4320480" cy="39604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51094083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591056"/>
          </a:xfrm>
        </p:spPr>
        <p:txBody>
          <a:bodyPr>
            <a:normAutofit/>
          </a:bodyPr>
          <a:lstStyle/>
          <a:p>
            <a:r>
              <a:rPr lang="ru-RU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Спортивный инвентарь для спортивных игр</a:t>
            </a:r>
            <a:endParaRPr lang="ru-RU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3075" name="Picture 3" descr="C:\Users\admin\Desktop\зал\SAM_118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4764188" cy="47525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G:\DCIM\100PHOTO\SAM_121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556792"/>
            <a:ext cx="4860032" cy="47525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40066277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074448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40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Спортивный инвентарь для</a:t>
            </a:r>
            <a:br>
              <a:rPr lang="ru-RU" sz="40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физических упражнений</a:t>
            </a:r>
            <a:endParaRPr lang="ru-RU" sz="4000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 descr="C:\Users\admin\Desktop\зал\SAM_119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72816"/>
            <a:ext cx="4608512" cy="41044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" name="Picture 2" descr="C:\Users\admin\Desktop\проект зима\SAM_060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772816"/>
            <a:ext cx="4536504" cy="41764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94877334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338328"/>
            <a:ext cx="7416824" cy="930432"/>
          </a:xfrm>
        </p:spPr>
        <p:txBody>
          <a:bodyPr>
            <a:norm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ru-RU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Мячи для занятий </a:t>
            </a:r>
            <a:endParaRPr lang="ru-RU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admin\Desktop\зал\SAM_119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4536504" cy="42484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G:\DCIM\100PHOTO\SAM_110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412776"/>
            <a:ext cx="4248472" cy="44644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26376366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ru-RU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Спортивный комплекс</a:t>
            </a:r>
            <a:endParaRPr lang="ru-RU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admin\Desktop\зал\SAM_116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16832"/>
            <a:ext cx="4536504" cy="420933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зал\SAM_1165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58266" y="1916832"/>
            <a:ext cx="4385734" cy="432048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42136156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9600" y="476672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Пособия  для физических  упражнений 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7170" name="Picture 2" descr="C:\Users\admin\Desktop\зал\SAM_119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32856"/>
            <a:ext cx="4608512" cy="39604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admin\Desktop\зал\SAM_119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34864" y="1988840"/>
            <a:ext cx="4309136" cy="42484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42325911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591056"/>
          </a:xfrm>
        </p:spPr>
        <p:txBody>
          <a:bodyPr/>
          <a:lstStyle/>
          <a:p>
            <a:r>
              <a:rPr lang="ru-RU" i="1" dirty="0" smtClean="0">
                <a:solidFill>
                  <a:srgbClr val="C00000"/>
                </a:solidFill>
                <a:latin typeface="Gungsuh" pitchFamily="18" charset="-127"/>
                <a:ea typeface="Gungsuh" pitchFamily="18" charset="-127"/>
              </a:rPr>
              <a:t>Массажный коврик</a:t>
            </a:r>
            <a:endParaRPr lang="ru-RU" i="1" dirty="0">
              <a:solidFill>
                <a:srgbClr val="C00000"/>
              </a:solidFill>
              <a:latin typeface="Gungsuh" pitchFamily="18" charset="-127"/>
              <a:ea typeface="Gungsuh" pitchFamily="18" charset="-127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G:\DCIM\100PHOTO\SAM_122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4385735" cy="45693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99" name="Picture 3" descr="G:\DCIM\100PHOTO\SAM_1224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484784"/>
            <a:ext cx="4608512" cy="46413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2008953018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48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Массажный коврик</a:t>
            </a:r>
            <a:endParaRPr lang="ru-RU" sz="4800" b="1" dirty="0">
              <a:ln/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G:\DCIM\100PHOTO\SAM_122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628800"/>
            <a:ext cx="4644007" cy="44973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123" name="Picture 3" descr="G:\DCIM\100PHOTO\SAM_1227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58266" y="1628800"/>
            <a:ext cx="4385734" cy="44973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1782633419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Тоннели для развития координации движений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8194" name="Picture 2" descr="C:\Users\admin\Desktop\зал\SAM_119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772816"/>
            <a:ext cx="4716016" cy="403244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6146" name="Picture 2" descr="G:\DCIM\100PHOTO\SAM_114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772816"/>
            <a:ext cx="4427984" cy="403244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2459070826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3"/>
          <p:cNvSpPr>
            <a:spLocks noGrp="1"/>
          </p:cNvSpPr>
          <p:nvPr>
            <p:ph type="ctrTitle"/>
          </p:nvPr>
        </p:nvSpPr>
        <p:spPr>
          <a:xfrm>
            <a:off x="1071563" y="2214563"/>
            <a:ext cx="7772400" cy="1470025"/>
          </a:xfrm>
        </p:spPr>
        <p:txBody>
          <a:bodyPr/>
          <a:lstStyle/>
          <a:p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Музыкальный уголок</a:t>
            </a:r>
          </a:p>
        </p:txBody>
      </p:sp>
      <p:pic>
        <p:nvPicPr>
          <p:cNvPr id="104450" name="Picture 2" descr="F:\ивахненко\DSCN0612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857752" y="428604"/>
            <a:ext cx="3142852" cy="23574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4453" name="Picture 5" descr="F:\развивающая среда\DSCN0331 - копия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357290" y="357166"/>
            <a:ext cx="3286148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4455" name="Picture 7" descr="F:\развивающая среда\DSCN0267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857356" y="3286124"/>
            <a:ext cx="3428992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602927129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60648"/>
            <a:ext cx="6768752" cy="115212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  <a:cs typeface="Aharoni" pitchFamily="2" charset="-79"/>
              </a:rPr>
              <a:t>Спортивный инвентарь для спортивных игр</a:t>
            </a:r>
            <a:endParaRPr lang="ru-RU" dirty="0">
              <a:solidFill>
                <a:srgbClr val="C00000"/>
              </a:solidFill>
              <a:cs typeface="Aharoni" pitchFamily="2" charset="-79"/>
            </a:endParaRPr>
          </a:p>
        </p:txBody>
      </p:sp>
      <p:pic>
        <p:nvPicPr>
          <p:cNvPr id="9218" name="Picture 2" descr="C:\Users\admin\Desktop\зал\SAM_120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4499992" cy="374441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9219" name="Picture 3" descr="C:\Users\admin\Desktop\зал\SAM_116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132856"/>
            <a:ext cx="4860032" cy="43889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4241586072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Сюжетно – подвижные игры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0242" name="Picture 2" descr="C:\Users\admin\Desktop\зал\SAM_120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84784"/>
            <a:ext cx="4248472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admin\Desktop\зал\SAM_117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420888"/>
            <a:ext cx="4320480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3797091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i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Спасибо за внимание</a:t>
            </a:r>
            <a:endParaRPr lang="ru-RU" sz="5400" i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admin\Desktop\проект зима\SAM_109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2132856"/>
            <a:ext cx="7200800" cy="44644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29421222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404664"/>
            <a:ext cx="7772400" cy="3816424"/>
          </a:xfrm>
        </p:spPr>
        <p:txBody>
          <a:bodyPr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3200" dirty="0" smtClean="0">
                <a:ln/>
                <a:solidFill>
                  <a:schemeClr val="accent3"/>
                </a:solidFill>
                <a:effectLst/>
              </a:rPr>
              <a:t/>
            </a:r>
            <a:br>
              <a:rPr lang="ru-RU" sz="3200" dirty="0" smtClean="0">
                <a:ln/>
                <a:solidFill>
                  <a:schemeClr val="accent3"/>
                </a:solidFill>
                <a:effectLst/>
              </a:rPr>
            </a:br>
            <a:r>
              <a:rPr lang="ru-RU" sz="3200" dirty="0" smtClean="0">
                <a:ln/>
                <a:solidFill>
                  <a:schemeClr val="accent3"/>
                </a:solidFill>
                <a:effectLst/>
              </a:rPr>
              <a:t>    </a:t>
            </a:r>
            <a:r>
              <a:rPr lang="ru-RU" sz="6000" dirty="0" smtClean="0">
                <a:ln/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4900" dirty="0" smtClean="0">
                <a:ln/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редметно-развивающая среда</a:t>
            </a:r>
            <a:br>
              <a:rPr lang="ru-RU" sz="4900" dirty="0" smtClean="0">
                <a:ln/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4900" dirty="0" smtClean="0">
                <a:ln/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кабинета педагога-психолога </a:t>
            </a:r>
            <a:endParaRPr lang="ru-RU" sz="3200" dirty="0">
              <a:ln/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16016" y="4797152"/>
            <a:ext cx="3667944" cy="648072"/>
          </a:xfrm>
        </p:spPr>
        <p:txBody>
          <a:bodyPr>
            <a:normAutofit lnSpcReduction="10000"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ru-RU" sz="40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Ч</a:t>
            </a:r>
            <a:r>
              <a:rPr lang="ru-RU" sz="32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абина </a:t>
            </a:r>
            <a:r>
              <a:rPr lang="ru-RU" sz="40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А.А</a:t>
            </a:r>
            <a:r>
              <a:rPr lang="ru-RU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.</a:t>
            </a:r>
            <a:endParaRPr lang="ru-RU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162806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428604"/>
            <a:ext cx="8606190" cy="53046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2800" b="1" smtClean="0">
                <a:ln/>
                <a:solidFill>
                  <a:srgbClr val="1B587C"/>
                </a:solidFill>
              </a:rPr>
              <a:t>Цель:</a:t>
            </a:r>
          </a:p>
          <a:p>
            <a:r>
              <a:rPr lang="ru-RU" sz="2800" b="1" smtClean="0">
                <a:ln/>
                <a:solidFill>
                  <a:srgbClr val="1B587C"/>
                </a:solidFill>
              </a:rPr>
              <a:t>Создание благоприятного психологического климата для развития ребёнка через организацию продуктивного взаимодействия  с развивающей средой.</a:t>
            </a:r>
          </a:p>
          <a:p>
            <a:r>
              <a:rPr lang="ru-RU" sz="2800" b="1" smtClean="0">
                <a:ln/>
                <a:solidFill>
                  <a:srgbClr val="1B587C"/>
                </a:solidFill>
              </a:rPr>
              <a:t>Содействие оптимальному развитию  эмоциональной сферы детей.</a:t>
            </a:r>
          </a:p>
          <a:p>
            <a:endParaRPr lang="ru-RU" sz="2800" b="1" smtClean="0">
              <a:ln/>
              <a:solidFill>
                <a:srgbClr val="1B587C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42910" y="2071678"/>
            <a:ext cx="8286808" cy="43577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endParaRPr lang="ru-RU" sz="2800" b="1" smtClean="0">
              <a:ln/>
              <a:solidFill>
                <a:srgbClr val="1B58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52222213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528" y="5517232"/>
            <a:ext cx="8496944" cy="9144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smtClean="0">
                <a:solidFill>
                  <a:srgbClr val="FFFF00"/>
                </a:solidFill>
              </a:rPr>
              <a:t>Кабинет педагога –психолога </a:t>
            </a:r>
            <a:endParaRPr lang="ru-RU" sz="3600" b="1">
              <a:solidFill>
                <a:srgbClr val="FFFF00"/>
              </a:solidFill>
            </a:endParaRPr>
          </a:p>
        </p:txBody>
      </p:sp>
      <p:pic>
        <p:nvPicPr>
          <p:cNvPr id="4" name="Рисунок 3" descr="IMG00058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260648"/>
            <a:ext cx="4499992" cy="518457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5" name="Рисунок 4" descr="IMG00059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4499992" y="260648"/>
            <a:ext cx="4644008" cy="511256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1783327932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mtClean="0">
                <a:solidFill>
                  <a:srgbClr val="FFFF00"/>
                </a:solidFill>
              </a:rPr>
              <a:t>Стол для индивидуальных и групповых занятий</a:t>
            </a:r>
            <a:endParaRPr lang="ru-RU">
              <a:solidFill>
                <a:srgbClr val="FFFF00"/>
              </a:solidFill>
            </a:endParaRPr>
          </a:p>
        </p:txBody>
      </p:sp>
      <p:pic>
        <p:nvPicPr>
          <p:cNvPr id="4" name="Picture 2" descr="C:\Users\ПК\Desktop\чабин фото\DSC06607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27584" y="620688"/>
            <a:ext cx="6984776" cy="424847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1953907081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013176"/>
            <a:ext cx="8568952" cy="1152128"/>
          </a:xfrm>
          <a:solidFill>
            <a:srgbClr val="0070C0"/>
          </a:solidFill>
        </p:spPr>
        <p:txBody>
          <a:bodyPr>
            <a:normAutofit/>
          </a:bodyPr>
          <a:lstStyle/>
          <a:p>
            <a:r>
              <a:rPr lang="ru-RU" sz="2400" smtClean="0">
                <a:solidFill>
                  <a:srgbClr val="FFFF00"/>
                </a:solidFill>
              </a:rPr>
              <a:t>Уголок для игрушек, наглядных пособий, специальной литературы</a:t>
            </a:r>
            <a:endParaRPr lang="ru-RU" sz="2400">
              <a:solidFill>
                <a:srgbClr val="FFFF00"/>
              </a:solidFill>
            </a:endParaRPr>
          </a:p>
        </p:txBody>
      </p:sp>
      <p:pic>
        <p:nvPicPr>
          <p:cNvPr id="4" name="Содержимое 3" descr="IMG00042.jpg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3203848" y="404664"/>
            <a:ext cx="2664296" cy="453650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 descr="IMG00052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395536" y="404664"/>
            <a:ext cx="2771800" cy="453650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Рисунок 5" descr="IMG00039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5940152" y="404664"/>
            <a:ext cx="3203848" cy="453650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628580415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6579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4283968" y="476672"/>
            <a:ext cx="4320480" cy="465601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3" name="Прямоугольник 2"/>
          <p:cNvSpPr/>
          <p:nvPr/>
        </p:nvSpPr>
        <p:spPr>
          <a:xfrm>
            <a:off x="323528" y="5301208"/>
            <a:ext cx="8496944" cy="1152128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rgbClr val="FFFF00"/>
                </a:solidFill>
              </a:rPr>
              <a:t> Игровой материал </a:t>
            </a:r>
            <a:endParaRPr lang="ru-RU" sz="3600" dirty="0">
              <a:solidFill>
                <a:srgbClr val="FFFF00"/>
              </a:solidFill>
            </a:endParaRPr>
          </a:p>
        </p:txBody>
      </p:sp>
      <p:pic>
        <p:nvPicPr>
          <p:cNvPr id="4" name="Рисунок 3" descr="IMG00018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323528" y="404664"/>
            <a:ext cx="3888432" cy="468052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3631205092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517232"/>
            <a:ext cx="8496944" cy="1008112"/>
          </a:xfrm>
          <a:solidFill>
            <a:srgbClr val="00B0F0"/>
          </a:solidFill>
        </p:spPr>
        <p:txBody>
          <a:bodyPr/>
          <a:lstStyle/>
          <a:p>
            <a:r>
              <a:rPr lang="ru-RU" dirty="0" smtClean="0">
                <a:solidFill>
                  <a:srgbClr val="FFFF00"/>
                </a:solidFill>
              </a:rPr>
              <a:t>Мягкие игрушки 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6" name="Содержимое 5" descr="IMG00019.jpg"/>
          <p:cNvPicPr>
            <a:picLocks noGrp="1" noChangeAspect="1"/>
          </p:cNvPicPr>
          <p:nvPr>
            <p:ph sz="half" idx="1"/>
          </p:nvPr>
        </p:nvPicPr>
        <p:blipFill>
          <a:blip r:embed="rId2" cstate="email"/>
          <a:stretch>
            <a:fillRect/>
          </a:stretch>
        </p:blipFill>
        <p:spPr>
          <a:xfrm>
            <a:off x="395536" y="476673"/>
            <a:ext cx="3960439" cy="48245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Содержимое 4" descr="SAM_0180.JPG"/>
          <p:cNvPicPr>
            <a:picLocks noGrp="1" noChangeAspect="1"/>
          </p:cNvPicPr>
          <p:nvPr>
            <p:ph sz="half" idx="2"/>
          </p:nvPr>
        </p:nvPicPr>
        <p:blipFill>
          <a:blip r:embed="rId3" cstate="email"/>
          <a:stretch>
            <a:fillRect/>
          </a:stretch>
        </p:blipFill>
        <p:spPr>
          <a:xfrm>
            <a:off x="4427984" y="404664"/>
            <a:ext cx="4258816" cy="49685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508882492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ctrTitle"/>
          </p:nvPr>
        </p:nvSpPr>
        <p:spPr>
          <a:xfrm>
            <a:off x="714375" y="2071688"/>
            <a:ext cx="7772400" cy="1470025"/>
          </a:xfrm>
        </p:spPr>
        <p:txBody>
          <a:bodyPr/>
          <a:lstStyle/>
          <a:p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Уголок творчества</a:t>
            </a:r>
          </a:p>
        </p:txBody>
      </p:sp>
      <p:pic>
        <p:nvPicPr>
          <p:cNvPr id="105474" name="Picture 2" descr="F:\развивающая среда\DSCN0413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 flipH="1">
            <a:off x="1357288" y="357166"/>
            <a:ext cx="2711877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5475" name="Picture 3" descr="F:\ивахненко\DSCN0609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572000" y="357166"/>
            <a:ext cx="3333397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5476" name="Picture 4" descr="F:\ивахненко\DSCN0608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214414" y="3214686"/>
            <a:ext cx="3929089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915848706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ПК\Desktop\фото психолог\DSC0658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95536" y="548680"/>
            <a:ext cx="8352928" cy="432048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41168"/>
            <a:ext cx="8183880" cy="1095982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rgbClr val="FFC000"/>
                </a:solidFill>
              </a:rPr>
              <a:t>Спортивная груша для снятия психо-эмоционального напряжения </a:t>
            </a:r>
            <a:endParaRPr lang="ru-RU" sz="2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50284549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mtClean="0">
                <a:solidFill>
                  <a:srgbClr val="FFFF00"/>
                </a:solidFill>
              </a:rPr>
              <a:t>Зеркало для занятий </a:t>
            </a:r>
            <a:endParaRPr lang="ru-RU">
              <a:solidFill>
                <a:srgbClr val="FFFF00"/>
              </a:solidFill>
            </a:endParaRPr>
          </a:p>
        </p:txBody>
      </p:sp>
      <p:pic>
        <p:nvPicPr>
          <p:cNvPr id="1026" name="Picture 2" descr="C:\Users\ПК\Desktop\Новая папка\DSC06666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043608" y="548680"/>
            <a:ext cx="6588224" cy="432048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855421009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FF00"/>
                </a:solidFill>
              </a:rPr>
              <a:t>Раздаточный материал  на развитие внимания ,мышления</a:t>
            </a:r>
            <a:endParaRPr lang="ru-RU" dirty="0"/>
          </a:p>
        </p:txBody>
      </p:sp>
      <p:pic>
        <p:nvPicPr>
          <p:cNvPr id="1026" name="Picture 2" descr="C:\Users\ПК\Desktop\Новая папка\DSC0667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355976" y="476672"/>
            <a:ext cx="4320480" cy="457718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Рисунок 3" descr="IMG00051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395536" y="476672"/>
            <a:ext cx="3960440" cy="453650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765881717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541864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mtClean="0">
                <a:solidFill>
                  <a:srgbClr val="FFFF00"/>
                </a:solidFill>
              </a:rPr>
              <a:t>«</a:t>
            </a:r>
            <a:r>
              <a:rPr lang="ru-RU" sz="3100" smtClean="0">
                <a:solidFill>
                  <a:srgbClr val="FFFF00"/>
                </a:solidFill>
              </a:rPr>
              <a:t>Рассказ по картинкам» Раздаточный материал для развития речи </a:t>
            </a:r>
            <a:endParaRPr lang="ru-RU" sz="3100">
              <a:solidFill>
                <a:srgbClr val="FFFF00"/>
              </a:solidFill>
            </a:endParaRPr>
          </a:p>
        </p:txBody>
      </p:sp>
      <p:pic>
        <p:nvPicPr>
          <p:cNvPr id="1026" name="Picture 2" descr="C:\Users\ПК\Desktop\Новая папка\DSC0666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572000" y="332657"/>
            <a:ext cx="4104456" cy="453650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Рисунок 3" descr="IMG00057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467544" y="404664"/>
            <a:ext cx="4032448" cy="446449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4009728307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3528" y="5229200"/>
            <a:ext cx="8568952" cy="1224136"/>
          </a:xfrm>
          <a:solidFill>
            <a:srgbClr val="0070C0"/>
          </a:solidFill>
        </p:spPr>
        <p:txBody>
          <a:bodyPr>
            <a:normAutofit fontScale="85000" lnSpcReduction="10000"/>
          </a:bodyPr>
          <a:lstStyle/>
          <a:p>
            <a:r>
              <a:rPr lang="ru-RU" sz="3600" b="1" smtClean="0">
                <a:solidFill>
                  <a:srgbClr val="FFFF00"/>
                </a:solidFill>
              </a:rPr>
              <a:t>Раздаточный материал для развития математических навыков</a:t>
            </a:r>
            <a:endParaRPr lang="ru-RU" sz="3600" b="1">
              <a:solidFill>
                <a:srgbClr val="FFFF00"/>
              </a:solidFill>
            </a:endParaRPr>
          </a:p>
        </p:txBody>
      </p:sp>
      <p:pic>
        <p:nvPicPr>
          <p:cNvPr id="4" name="Рисунок 3" descr="IMG00025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4716016" y="404664"/>
            <a:ext cx="4032448" cy="439248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5" name="Рисунок 4" descr="IMG00056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395536" y="404664"/>
            <a:ext cx="4248472" cy="446449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754036294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985590"/>
            <a:ext cx="8424936" cy="1051560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mtClean="0">
                <a:solidFill>
                  <a:srgbClr val="FFFF00"/>
                </a:solidFill>
              </a:rPr>
              <a:t> </a:t>
            </a:r>
            <a:r>
              <a:rPr lang="ru-RU" sz="2400" smtClean="0">
                <a:solidFill>
                  <a:srgbClr val="FFFF00"/>
                </a:solidFill>
              </a:rPr>
              <a:t>Материал для разыгрывания  сюжетно ролевых игр</a:t>
            </a:r>
            <a:endParaRPr lang="ru-RU">
              <a:solidFill>
                <a:srgbClr val="FFFF00"/>
              </a:solidFill>
            </a:endParaRPr>
          </a:p>
        </p:txBody>
      </p:sp>
      <p:pic>
        <p:nvPicPr>
          <p:cNvPr id="1027" name="Picture 3" descr="C:\Users\ПК\Desktop\чабин фото\DSC0661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644008" y="404664"/>
            <a:ext cx="4074666" cy="446449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4" name="Рисунок 3" descr="IMG00010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395536" y="476672"/>
            <a:ext cx="4032448" cy="432048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7504335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mtClean="0">
                <a:solidFill>
                  <a:srgbClr val="FFFF00"/>
                </a:solidFill>
              </a:rPr>
              <a:t> </a:t>
            </a:r>
            <a:r>
              <a:rPr lang="ru-RU" sz="2800" smtClean="0">
                <a:solidFill>
                  <a:srgbClr val="FFFF00"/>
                </a:solidFill>
              </a:rPr>
              <a:t>Материал для конструирования</a:t>
            </a:r>
            <a:endParaRPr lang="ru-RU">
              <a:solidFill>
                <a:srgbClr val="FFFF00"/>
              </a:solidFill>
            </a:endParaRPr>
          </a:p>
        </p:txBody>
      </p:sp>
      <p:pic>
        <p:nvPicPr>
          <p:cNvPr id="1027" name="Picture 3" descr="C:\Users\ПК\Desktop\чабин фото\DSC0661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012160" y="332656"/>
            <a:ext cx="3858642" cy="446449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4" name="Рисунок 3" descr="IMG00014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323528" y="404664"/>
            <a:ext cx="3816424" cy="439248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5" name="Рисунок 4" descr="IMG00055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 rot="5400000">
            <a:off x="2087724" y="800708"/>
            <a:ext cx="4536504" cy="36004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4020986422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00028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1412776"/>
            <a:ext cx="4441260" cy="5445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IMG00030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4572000" y="1412776"/>
            <a:ext cx="4572000" cy="5445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Скругленный прямоугольник 3"/>
          <p:cNvSpPr/>
          <p:nvPr/>
        </p:nvSpPr>
        <p:spPr>
          <a:xfrm>
            <a:off x="2123728" y="188640"/>
            <a:ext cx="5328592" cy="1080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Центр              Конструирования</a:t>
            </a:r>
          </a:p>
        </p:txBody>
      </p:sp>
    </p:spTree>
    <p:extLst>
      <p:ext uri="{BB962C8B-B14F-4D97-AF65-F5344CB8AC3E}">
        <p14:creationId xmlns:p14="http://schemas.microsoft.com/office/powerpoint/2010/main" xmlns="" val="730478386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4725144"/>
            <a:ext cx="6264696" cy="1800200"/>
          </a:xfrm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Релаксационная доска звёздного неба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 descr="IMG00013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755576" y="188640"/>
            <a:ext cx="7632848" cy="475252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697685825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C:\Users\admin\Desktop\фото психолог\DSC06590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572000" y="404664"/>
            <a:ext cx="4104456" cy="453650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357826"/>
            <a:ext cx="8496944" cy="1167518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smtClean="0">
                <a:solidFill>
                  <a:srgbClr val="FF0000"/>
                </a:solidFill>
              </a:rPr>
              <a:t> Материалы для развития детского творчества.</a:t>
            </a:r>
            <a:endParaRPr lang="ru-RU">
              <a:solidFill>
                <a:srgbClr val="FF0000"/>
              </a:solidFill>
            </a:endParaRPr>
          </a:p>
        </p:txBody>
      </p:sp>
      <p:pic>
        <p:nvPicPr>
          <p:cNvPr id="5" name="Рисунок 4" descr="IMG00053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395536" y="404664"/>
            <a:ext cx="4104456" cy="453650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3358544759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Светофорчик</a:t>
            </a:r>
            <a:endParaRPr lang="ru-RU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6498" name="Picture 2" descr="F:\ивахненко\DSCN0584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619671" y="2564904"/>
            <a:ext cx="3766793" cy="36012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6499" name="Picture 3" descr="F:\ивахненко\DSCN0585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201376" y="1097937"/>
            <a:ext cx="3071835" cy="3285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379866729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smtClean="0">
                <a:solidFill>
                  <a:srgbClr val="FFFF00"/>
                </a:solidFill>
              </a:rPr>
              <a:t>Раздаточный материал для развития представления о геометрических фигурах</a:t>
            </a:r>
            <a:endParaRPr lang="ru-RU" sz="2800">
              <a:solidFill>
                <a:srgbClr val="FFFF00"/>
              </a:solidFill>
            </a:endParaRPr>
          </a:p>
        </p:txBody>
      </p:sp>
      <p:pic>
        <p:nvPicPr>
          <p:cNvPr id="1027" name="Picture 3" descr="C:\Users\ПК\Desktop\Новая папка (3)\DSC0662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499992" y="404664"/>
            <a:ext cx="4320480" cy="43924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Рисунок 3" descr="IMG00027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395536" y="404664"/>
            <a:ext cx="4032448" cy="43924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4257129961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013176"/>
            <a:ext cx="8183880" cy="1051560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smtClean="0">
                <a:solidFill>
                  <a:srgbClr val="FFFF00"/>
                </a:solidFill>
              </a:rPr>
              <a:t>Раздаточный материал на развитие зрительной памяти, внимания</a:t>
            </a:r>
            <a:endParaRPr lang="ru-RU" sz="2800">
              <a:solidFill>
                <a:srgbClr val="FFFF00"/>
              </a:solidFill>
            </a:endParaRPr>
          </a:p>
        </p:txBody>
      </p:sp>
      <p:pic>
        <p:nvPicPr>
          <p:cNvPr id="5" name="Содержимое 4" descr="IMG00060.jpg"/>
          <p:cNvPicPr>
            <a:picLocks noGrp="1" noChangeAspect="1"/>
          </p:cNvPicPr>
          <p:nvPr>
            <p:ph sz="half" idx="2"/>
          </p:nvPr>
        </p:nvPicPr>
        <p:blipFill>
          <a:blip r:embed="rId2" cstate="email"/>
          <a:stretch>
            <a:fillRect/>
          </a:stretch>
        </p:blipFill>
        <p:spPr>
          <a:xfrm>
            <a:off x="611560" y="476672"/>
            <a:ext cx="8075240" cy="439248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1684327993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013176"/>
            <a:ext cx="8291264" cy="1296144"/>
          </a:xfrm>
          <a:solidFill>
            <a:srgbClr val="92D050"/>
          </a:solidFill>
        </p:spPr>
        <p:txBody>
          <a:bodyPr/>
          <a:lstStyle/>
          <a:p>
            <a:r>
              <a:rPr lang="ru-RU" smtClean="0"/>
              <a:t>Развивающие игры</a:t>
            </a:r>
            <a:endParaRPr lang="ru-RU"/>
          </a:p>
        </p:txBody>
      </p:sp>
      <p:pic>
        <p:nvPicPr>
          <p:cNvPr id="4" name="Содержимое 3" descr="IMG00048.jpg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467545" y="404665"/>
            <a:ext cx="8136904" cy="468052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164642850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6581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539552" y="548680"/>
            <a:ext cx="7848872" cy="446449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3" name="Прямоугольник 2"/>
          <p:cNvSpPr/>
          <p:nvPr/>
        </p:nvSpPr>
        <p:spPr>
          <a:xfrm>
            <a:off x="755576" y="5085184"/>
            <a:ext cx="7488832" cy="1412776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smtClean="0">
                <a:solidFill>
                  <a:srgbClr val="FFC000"/>
                </a:solidFill>
              </a:rPr>
              <a:t>Уголок для развития эмоциональной сферы </a:t>
            </a:r>
            <a:endParaRPr lang="ru-RU" sz="400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43468030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Наглядный материал по ПДД</a:t>
            </a:r>
            <a:endParaRPr lang="ru-RU"/>
          </a:p>
        </p:txBody>
      </p:sp>
      <p:pic>
        <p:nvPicPr>
          <p:cNvPr id="3" name="Рисунок 2" descr="DSC06582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357158" y="548680"/>
            <a:ext cx="3998818" cy="47525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Рисунок 3" descr="DSC06583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4355976" y="548680"/>
            <a:ext cx="4287990" cy="47525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251520" y="5373216"/>
            <a:ext cx="8496944" cy="148478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Наглядный материал по ПДД для формирования у детей правил поведения на дороге</a:t>
            </a:r>
            <a:endParaRPr lang="ru-RU" sz="3200" b="1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75408337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404664"/>
            <a:ext cx="8496944" cy="604867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b="1" smtClean="0">
                <a:solidFill>
                  <a:srgbClr val="92D050"/>
                </a:solidFill>
              </a:rPr>
              <a:t>Спасибо</a:t>
            </a:r>
            <a:r>
              <a:rPr lang="ru-RU" sz="7200" b="1" smtClean="0">
                <a:solidFill>
                  <a:srgbClr val="FFFF00"/>
                </a:solidFill>
              </a:rPr>
              <a:t> за </a:t>
            </a:r>
            <a:r>
              <a:rPr lang="ru-RU" sz="7200" b="1" smtClean="0">
                <a:solidFill>
                  <a:srgbClr val="00B0F0"/>
                </a:solidFill>
              </a:rPr>
              <a:t>внимание.</a:t>
            </a:r>
            <a:endParaRPr lang="ru-RU" sz="7200" b="1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39286263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:\Фоны презегнтаций\4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704664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2996952"/>
            <a:ext cx="4248472" cy="652054"/>
          </a:xfrm>
        </p:spPr>
        <p:txBody>
          <a:bodyPr>
            <a:normAutofit fontScale="90000"/>
          </a:bodyPr>
          <a:lstStyle/>
          <a:p>
            <a:r>
              <a:rPr lang="ru-RU" sz="5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54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1832200"/>
          </a:xfrm>
        </p:spPr>
        <p:txBody>
          <a:bodyPr/>
          <a:lstStyle/>
          <a:p>
            <a:r>
              <a:rPr lang="ru-RU" sz="3600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Учителя – логопеда</a:t>
            </a:r>
          </a:p>
          <a:p>
            <a:r>
              <a:rPr lang="ru-RU" sz="3600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Гордеевой Аллы Владимировны</a:t>
            </a:r>
            <a:endParaRPr lang="ru-RU" i="1" dirty="0">
              <a:solidFill>
                <a:srgbClr val="00B05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27584" y="836712"/>
            <a:ext cx="71287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Предметно-развивающая среда</a:t>
            </a:r>
            <a:endParaRPr lang="ru-RU" sz="6000" dirty="0"/>
          </a:p>
        </p:txBody>
      </p:sp>
    </p:spTree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:\Фоны презегнтаций\4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611544" cy="6858000"/>
          </a:xfrm>
          <a:prstGeom prst="rect">
            <a:avLst/>
          </a:prstGeom>
          <a:noFill/>
        </p:spPr>
      </p:pic>
      <p:sp>
        <p:nvSpPr>
          <p:cNvPr id="11" name="Заголовок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Оформление  логопункта</a:t>
            </a:r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idx="1"/>
          </p:nvPr>
        </p:nvSpPr>
        <p:spPr>
          <a:xfrm>
            <a:off x="607224" y="260648"/>
            <a:ext cx="8536776" cy="1110952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6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Эстетическое оформление логопункта</a:t>
            </a:r>
            <a:endParaRPr lang="ru-RU" sz="36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5292080" y="2636912"/>
            <a:ext cx="647055" cy="216024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4099" name="Picture 3" descr="J:\DCIM\100PHOTO\SAM_550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67544" y="1484784"/>
            <a:ext cx="4104456" cy="464137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122" name="Picture 2" descr="J:\DCIM\100PHOTO\SAM_5519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932040" y="1556792"/>
            <a:ext cx="4464496" cy="46085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:\Фоны презегнтаций\4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Артикуляционная гимнастика</a:t>
            </a:r>
            <a:endParaRPr lang="ru-RU" dirty="0"/>
          </a:p>
        </p:txBody>
      </p:sp>
      <p:sp>
        <p:nvSpPr>
          <p:cNvPr id="14" name="Текст 13"/>
          <p:cNvSpPr>
            <a:spLocks noGrp="1"/>
          </p:cNvSpPr>
          <p:nvPr>
            <p:ph type="body" idx="1"/>
          </p:nvPr>
        </p:nvSpPr>
        <p:spPr>
          <a:xfrm flipV="1">
            <a:off x="1187624" y="2174872"/>
            <a:ext cx="648072" cy="174007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2050" name="Picture 2" descr="D:\фото\SAM_546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0" y="1556792"/>
            <a:ext cx="4572000" cy="47816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Текст 14"/>
          <p:cNvSpPr>
            <a:spLocks noGrp="1"/>
          </p:cNvSpPr>
          <p:nvPr>
            <p:ph type="body" sz="quarter" idx="3"/>
          </p:nvPr>
        </p:nvSpPr>
        <p:spPr>
          <a:xfrm flipV="1">
            <a:off x="4645025" y="3789039"/>
            <a:ext cx="2303239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3" name="Picture 2" descr="J:\DCIM\100PHOTO\SAM_5444 - копия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572000" y="1628800"/>
            <a:ext cx="4752528" cy="4680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1115616" y="188640"/>
            <a:ext cx="7200800" cy="10801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Зеркало для  коррекции произношения звуков </a:t>
            </a:r>
            <a:endParaRPr lang="ru-RU" sz="4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I:\Фоны презегнтаций\4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Уголок экспериментирования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J:\DCIM\100PHOTO\SAM_550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79512" y="3573016"/>
            <a:ext cx="4256212" cy="30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9" name="Picture 3" descr="J:\DCIM\100PHOTO\SAM_5438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644008" y="692696"/>
            <a:ext cx="4248472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pic>
        <p:nvPicPr>
          <p:cNvPr id="4100" name="Picture 4" descr="J:\DCIM\100PHOTO\SAM_5441 - копия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644008" y="3645024"/>
            <a:ext cx="4320480" cy="30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J:\DCIM\100PHOTO\SAM_5513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179512" y="404664"/>
            <a:ext cx="4320480" cy="30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2195736" y="0"/>
            <a:ext cx="4896544" cy="9144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Пособия для развития  речевого дыхания </a:t>
            </a:r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Информация для родителей</a:t>
            </a:r>
          </a:p>
        </p:txBody>
      </p:sp>
      <p:sp>
        <p:nvSpPr>
          <p:cNvPr id="26627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07523" name="Picture 3" descr="F:\ивахненко\DSCN0647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500166" y="1142984"/>
            <a:ext cx="3625880" cy="27197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7524" name="Picture 4" descr="F:\ивахненко\DSCN0644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214942" y="1142984"/>
            <a:ext cx="3643338" cy="27328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7525" name="Picture 5" descr="F:\ивахненко\DSCN0641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214942" y="3929066"/>
            <a:ext cx="3643338" cy="24622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7526" name="Picture 6" descr="F:\ивахненко\DSCN0642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500166" y="3929066"/>
            <a:ext cx="3648886" cy="26298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090006417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:\Фоны презегнтаций\4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0"/>
            <a:ext cx="8229600" cy="966738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0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Развитие мелкой моторики рук</a:t>
            </a:r>
            <a:endParaRPr lang="ru-RU" sz="40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 flipH="1">
            <a:off x="3275856" y="1700808"/>
            <a:ext cx="721097" cy="216024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5122" name="Picture 2" descr="J:\DCIM\100PHOTO\SAM_5436 - копия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1052736"/>
            <a:ext cx="4572000" cy="4176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3" name="Picture 3" descr="D:\фото\SAM_5454 - копия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644008" y="2060848"/>
            <a:ext cx="4499992" cy="4248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:\Фоны презегнтаций\4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324528" cy="6858000"/>
          </a:xfrm>
          <a:prstGeom prst="rect">
            <a:avLst/>
          </a:prstGeom>
          <a:noFill/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19872" y="2060847"/>
            <a:ext cx="1077516" cy="114027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7020272" y="4293096"/>
            <a:ext cx="720080" cy="144016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3076" name="Picture 4" descr="J:\DCIM\100PHOTO\SAM_549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267744" y="836712"/>
            <a:ext cx="4040188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J:\DCIM\100PHOTO\SAM_551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076056" y="3140968"/>
            <a:ext cx="4067944" cy="34563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4" descr="J:\DCIM\100PHOTO\SAM_5512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79512" y="3284984"/>
            <a:ext cx="4032448" cy="33843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Дидактическое пособие  </a:t>
            </a:r>
            <a:br>
              <a:rPr lang="ru-RU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«Собери звуки»</a:t>
            </a:r>
            <a:endParaRPr lang="ru-RU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:\Фоны презегнтаций\4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180528" y="-603448"/>
            <a:ext cx="9324528" cy="7461448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02920" y="4797152"/>
            <a:ext cx="8183880" cy="180020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4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Наглядный материал для обследования детей</a:t>
            </a:r>
            <a:endParaRPr lang="ru-RU" sz="44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>
          <a:xfrm>
            <a:off x="7236296" y="3140965"/>
            <a:ext cx="1450504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6146" name="Picture 2" descr="D:\фото\SAM_545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180528" y="0"/>
            <a:ext cx="4536504" cy="48691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7" name="Picture 3" descr="D:\фото\SAM_5453 - копия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355976" y="0"/>
            <a:ext cx="4788024" cy="48691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I:\Фоны презегнтаций\4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180528" y="-243408"/>
            <a:ext cx="9324528" cy="740668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5661248"/>
            <a:ext cx="8183880" cy="1196752"/>
          </a:xfrm>
        </p:spPr>
        <p:txBody>
          <a:bodyPr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4800" dirty="0" smtClean="0">
                <a:ln/>
                <a:solidFill>
                  <a:schemeClr val="accent3"/>
                </a:solidFill>
                <a:effectLst/>
                <a:latin typeface="Times New Roman" pitchFamily="18" charset="0"/>
                <a:cs typeface="Times New Roman" pitchFamily="18" charset="0"/>
              </a:rPr>
              <a:t>Логопедические </a:t>
            </a:r>
            <a:r>
              <a:rPr lang="ru-RU" sz="4800" dirty="0" err="1" smtClean="0">
                <a:ln/>
                <a:solidFill>
                  <a:schemeClr val="accent3"/>
                </a:solidFill>
                <a:effectLst/>
                <a:latin typeface="Times New Roman" pitchFamily="18" charset="0"/>
                <a:cs typeface="Times New Roman" pitchFamily="18" charset="0"/>
              </a:rPr>
              <a:t>распевки</a:t>
            </a:r>
            <a:endParaRPr lang="ru-RU" sz="4800" dirty="0">
              <a:ln/>
              <a:solidFill>
                <a:schemeClr val="accent3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508104" y="4581128"/>
            <a:ext cx="288032" cy="360039"/>
          </a:xfrm>
        </p:spPr>
        <p:txBody>
          <a:bodyPr>
            <a:normAutofit fontScale="70000" lnSpcReduction="20000"/>
          </a:bodyPr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 flipV="1">
            <a:off x="4645025" y="4005063"/>
            <a:ext cx="1223119" cy="64807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 descr="J:\DCIM\100PHOTO\SAM_550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763688" y="188640"/>
            <a:ext cx="5912396" cy="5760640"/>
          </a:xfrm>
          <a:prstGeom prst="rect">
            <a:avLst/>
          </a:prstGeom>
          <a:noFill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557713" y="3419475"/>
            <a:ext cx="28575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557713" y="3419475"/>
            <a:ext cx="28575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I:\Фоны презегнтаций\4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324528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797152"/>
            <a:ext cx="8183880" cy="2060848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4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Пособия для постановки звуков и обучению рассказыванию</a:t>
            </a:r>
            <a:endParaRPr lang="ru-RU" sz="44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28183" y="3501008"/>
            <a:ext cx="576065" cy="309711"/>
          </a:xfrm>
        </p:spPr>
        <p:txBody>
          <a:bodyPr>
            <a:normAutofit fontScale="55000" lnSpcReduction="20000"/>
          </a:bodyPr>
          <a:lstStyle/>
          <a:p>
            <a:endParaRPr lang="ru-RU" dirty="0"/>
          </a:p>
        </p:txBody>
      </p:sp>
      <p:pic>
        <p:nvPicPr>
          <p:cNvPr id="1026" name="Picture 2" descr="J:\DCIM\100PHOTO\SAM_551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79512" y="188640"/>
            <a:ext cx="4497388" cy="48045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J:\DCIM\100PHOTO\SAM_5515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716016" y="260648"/>
            <a:ext cx="4427984" cy="47525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548188" y="3419475"/>
            <a:ext cx="47625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548188" y="3419475"/>
            <a:ext cx="47625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548188" y="3419475"/>
            <a:ext cx="47625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I:\Фоны презегнтаций\4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324528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874520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Уголок сенсомоторного развития</a:t>
            </a:r>
            <a:endParaRPr lang="ru-RU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588224" y="3717032"/>
            <a:ext cx="1594520" cy="144015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5122" name="Picture 2" descr="J:\DCIM\100PHOTO\SAM_5516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788024" y="404665"/>
            <a:ext cx="4536504" cy="51125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4" name="Picture 4" descr="J:\DCIM\100PHOTO\SAM_549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404664"/>
            <a:ext cx="4939780" cy="51125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I:\Фоны презегнтаций\4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180528" y="0"/>
            <a:ext cx="9324528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613872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4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Пособие для развития двигательного  аппарата</a:t>
            </a:r>
            <a:endParaRPr lang="ru-RU" sz="44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J:\DCIM\100PHOTO\SAM_5518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572000" y="188640"/>
            <a:ext cx="4572000" cy="4680520"/>
          </a:xfrm>
          <a:prstGeom prst="rect">
            <a:avLst/>
          </a:prstGeom>
          <a:noFill/>
        </p:spPr>
      </p:pic>
      <p:pic>
        <p:nvPicPr>
          <p:cNvPr id="4099" name="Picture 3" descr="J:\DCIM\100PHOTO\SAM_549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-180528" y="188640"/>
            <a:ext cx="5004048" cy="468052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Благодарим за внимание</a:t>
            </a:r>
            <a:endParaRPr lang="ru-RU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ПК\Desktop\DSC09459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39552" y="1124744"/>
            <a:ext cx="7920880" cy="5400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Уголок книги</a:t>
            </a:r>
          </a:p>
        </p:txBody>
      </p:sp>
      <p:sp>
        <p:nvSpPr>
          <p:cNvPr id="27651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08546" name="Picture 2" descr="F:\ивахненко\DSCN0628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643438" y="1214422"/>
            <a:ext cx="3428637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8547" name="Picture 3" descr="F:\ивахненко\DSCN0625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428728" y="3071810"/>
            <a:ext cx="3311663" cy="3251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084737431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692696"/>
            <a:ext cx="5184576" cy="108012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Цели и задачи: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464496"/>
          </a:xfrm>
        </p:spPr>
        <p:txBody>
          <a:bodyPr/>
          <a:lstStyle/>
          <a:p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1.Создание образовательной предметно-развивающей среды как условия для успешного всестороннего развития дошкольников с учетом интеграции.</a:t>
            </a:r>
          </a:p>
          <a:p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2.Выявление творческой активности и инициативы воспитателей, связанной с проектированием развивающего взаимодействия с воспитанниками и  их родителями.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://s10.rimg.info/780471b8f84b8225d152a09dc1054973.gif"/>
          <p:cNvPicPr>
            <a:picLocks noChangeAspect="1" noChangeArrowheads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-4924"/>
            <a:ext cx="1076325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s10.rimg.info/780471b8f84b8225d152a09dc1054973.gif"/>
          <p:cNvPicPr>
            <a:picLocks noChangeAspect="1" noChangeArrowheads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06175" y="5013176"/>
            <a:ext cx="1076325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548680"/>
            <a:ext cx="8424935" cy="5688632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9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Предметно-развивающая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9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среда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9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1 младшей группы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48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«Семицветики»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56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Arial Black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Воспитатели: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Сысоева Л.М.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Басакина О.Г.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 smtClean="0">
              <a:solidFill>
                <a:schemeClr val="tx1"/>
              </a:solidFill>
              <a:latin typeface="Artemon 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4029230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5" descr="C:\Documents and Settings\hobbit.HOBBITPC\Рабочий стол\SDC10849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403350" y="2039938"/>
            <a:ext cx="3101975" cy="2397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5124" name="Picture 2" descr="C:\Documents and Settings\hobbit.HOBBITPC\Рабочий стол\SDC10850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787900" y="2039938"/>
            <a:ext cx="3024188" cy="2397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5125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365625"/>
            <a:ext cx="2916238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2" name="Заголовок 1"/>
          <p:cNvSpPr>
            <a:spLocks noGrp="1"/>
          </p:cNvSpPr>
          <p:nvPr>
            <p:ph type="ctrTitle"/>
          </p:nvPr>
        </p:nvSpPr>
        <p:spPr>
          <a:xfrm>
            <a:off x="539552" y="-243408"/>
            <a:ext cx="8604448" cy="2664296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Как театр </a:t>
            </a:r>
            <a:br>
              <a:rPr lang="ru-RU" sz="36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начинается с вешалки,</a:t>
            </a:r>
            <a:br>
              <a:rPr lang="ru-RU" sz="36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так и наша группа </a:t>
            </a:r>
            <a:br>
              <a:rPr lang="ru-RU" sz="36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начинается  с раздевалки</a:t>
            </a:r>
          </a:p>
        </p:txBody>
      </p:sp>
    </p:spTree>
    <p:extLst>
      <p:ext uri="{BB962C8B-B14F-4D97-AF65-F5344CB8AC3E}">
        <p14:creationId xmlns:p14="http://schemas.microsoft.com/office/powerpoint/2010/main" xmlns="" val="4270238216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Заголовок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7272982" cy="936625"/>
          </a:xfrm>
        </p:spPr>
        <p:txBody>
          <a:bodyPr/>
          <a:lstStyle/>
          <a:p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Эстетическое оформление группы</a:t>
            </a:r>
          </a:p>
        </p:txBody>
      </p:sp>
      <p:pic>
        <p:nvPicPr>
          <p:cNvPr id="2" name="Picture 2" descr="C:\Documents and Settings\hobbit.HOBBITPC\Рабочий стол\SDC1086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4788024" y="1817016"/>
            <a:ext cx="3960813" cy="3964657"/>
          </a:xfrm>
          <a:prstGeom prst="roundRect">
            <a:avLst>
              <a:gd name="adj" fmla="val 16667"/>
            </a:avLst>
          </a:prstGeom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83568" y="1844824"/>
            <a:ext cx="3744416" cy="39598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4116010003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>
          <a:xfrm>
            <a:off x="1331913" y="274638"/>
            <a:ext cx="7056511" cy="561975"/>
          </a:xfrm>
        </p:spPr>
        <p:txBody>
          <a:bodyPr/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Центр двигательной активности</a:t>
            </a:r>
          </a:p>
        </p:txBody>
      </p:sp>
      <p:pic>
        <p:nvPicPr>
          <p:cNvPr id="19461" name="Picture 2" descr="F:\DCIM\105SSCAM\SDC1090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1331640" y="836712"/>
            <a:ext cx="3456384" cy="2952327"/>
          </a:xfrm>
          <a:prstGeom prst="roundRect">
            <a:avLst>
              <a:gd name="adj" fmla="val 16667"/>
            </a:avLst>
          </a:prstGeom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462" name="Picture 3" descr="F:\DCIM\105SSCAM\SDC1090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4860032" y="836712"/>
            <a:ext cx="3384375" cy="2952328"/>
          </a:xfrm>
          <a:prstGeom prst="roundRect">
            <a:avLst>
              <a:gd name="adj" fmla="val 16667"/>
            </a:avLst>
          </a:prstGeom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463" name="Picture 4" descr="F:\DCIM\105SSCAM\SDC10946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843808" y="3717032"/>
            <a:ext cx="3312368" cy="26642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485243328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469900" y="374650"/>
            <a:ext cx="8229600" cy="1143000"/>
          </a:xfrm>
        </p:spPr>
        <p:txBody>
          <a:bodyPr/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Строительно – конструктивный центр</a:t>
            </a:r>
          </a:p>
        </p:txBody>
      </p:sp>
      <p:sp>
        <p:nvSpPr>
          <p:cNvPr id="8195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8196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8197" name="Picture 2" descr="C:\Documents and Settings\hobbit.HOBBITPC\Рабочий стол\SDC10866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4499992" y="1556792"/>
            <a:ext cx="4030663" cy="4108450"/>
          </a:xfrm>
          <a:prstGeom prst="roundRect">
            <a:avLst>
              <a:gd name="adj" fmla="val 16667"/>
            </a:avLst>
          </a:prstGeom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200" name="Picture 8" descr="F:\DCIM\105SSCAM\SDC1096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57200" y="1484784"/>
            <a:ext cx="3754759" cy="4176464"/>
          </a:xfrm>
          <a:prstGeom prst="roundRect">
            <a:avLst>
              <a:gd name="adj" fmla="val 16667"/>
            </a:avLst>
          </a:prstGeom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888185995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5" descr="C:\Documents and Settings\hobbit.HOBBITPC\Рабочий стол\SDC1087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email">
            <a:extLst/>
          </a:blip>
          <a:srcRect/>
          <a:stretch>
            <a:fillRect/>
          </a:stretch>
        </p:blipFill>
        <p:spPr>
          <a:xfrm>
            <a:off x="4572000" y="765174"/>
            <a:ext cx="4032447" cy="2663825"/>
          </a:xfrm>
          <a:prstGeom prst="roundRect">
            <a:avLst>
              <a:gd name="adj" fmla="val 16667"/>
            </a:avLst>
          </a:prstGeom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220" name="Picture 5" descr="C:\Documents and Settings\hobbit.HOBBITPC\Рабочий стол\SDC1086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email">
            <a:extLst/>
          </a:blip>
          <a:srcRect/>
          <a:stretch>
            <a:fillRect/>
          </a:stretch>
        </p:blipFill>
        <p:spPr>
          <a:xfrm>
            <a:off x="755650" y="765174"/>
            <a:ext cx="3744342" cy="2663825"/>
          </a:xfrm>
          <a:prstGeom prst="roundRect">
            <a:avLst>
              <a:gd name="adj" fmla="val 16667"/>
            </a:avLst>
          </a:prstGeom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221" name="Picture 5" descr="C:\Documents and Settings\hobbit.HOBBITPC\Рабочий стол\SDC10867.JPG"/>
          <p:cNvPicPr>
            <a:picLocks noChangeAspect="1" noChangeArrowheads="1"/>
          </p:cNvPicPr>
          <p:nvPr/>
        </p:nvPicPr>
        <p:blipFill>
          <a:blip r:embed="rId4" cstate="email">
            <a:extLst/>
          </a:blip>
          <a:srcRect/>
          <a:stretch>
            <a:fillRect/>
          </a:stretch>
        </p:blipFill>
        <p:spPr bwMode="auto">
          <a:xfrm>
            <a:off x="838200" y="3501008"/>
            <a:ext cx="3661792" cy="27363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9222" name="Picture 5" descr="C:\Documents and Settings\hobbit.HOBBITPC\Рабочий стол\SDC10844.JPG"/>
          <p:cNvPicPr>
            <a:picLocks noChangeAspect="1" noChangeArrowheads="1"/>
          </p:cNvPicPr>
          <p:nvPr/>
        </p:nvPicPr>
        <p:blipFill>
          <a:blip r:embed="rId5" cstate="email">
            <a:extLst/>
          </a:blip>
          <a:srcRect/>
          <a:stretch>
            <a:fillRect/>
          </a:stretch>
        </p:blipFill>
        <p:spPr bwMode="auto">
          <a:xfrm>
            <a:off x="4644008" y="3429001"/>
            <a:ext cx="3956745" cy="28083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150"/>
          </a:xfrm>
        </p:spPr>
        <p:txBody>
          <a:bodyPr/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Строительно-конструктивный центр</a:t>
            </a:r>
          </a:p>
        </p:txBody>
      </p:sp>
    </p:spTree>
    <p:extLst>
      <p:ext uri="{BB962C8B-B14F-4D97-AF65-F5344CB8AC3E}">
        <p14:creationId xmlns:p14="http://schemas.microsoft.com/office/powerpoint/2010/main" xmlns="" val="1231799070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hobbit.HOBBITPC\Рабочий стол\SDC1086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900113" y="692150"/>
            <a:ext cx="3671887" cy="2808858"/>
          </a:xfrm>
          <a:prstGeom prst="roundRect">
            <a:avLst>
              <a:gd name="adj" fmla="val 16667"/>
            </a:avLst>
          </a:prstGeom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267" name="Picture 5" descr="C:\Documents and Settings\hobbit.HOBBITPC\Рабочий стол\SDC1087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4644008" y="692696"/>
            <a:ext cx="4104456" cy="2736850"/>
          </a:xfrm>
          <a:prstGeom prst="roundRect">
            <a:avLst>
              <a:gd name="adj" fmla="val 16667"/>
            </a:avLst>
          </a:prstGeom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269" name="Picture 5" descr="C:\Documents and Settings\hobbit.HOBBITPC\Рабочий стол\SDC10868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771800" y="3500382"/>
            <a:ext cx="4104456" cy="28803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245" name="Заголовок 1"/>
          <p:cNvSpPr>
            <a:spLocks noGrp="1"/>
          </p:cNvSpPr>
          <p:nvPr>
            <p:ph type="title"/>
          </p:nvPr>
        </p:nvSpPr>
        <p:spPr>
          <a:xfrm>
            <a:off x="1403350" y="0"/>
            <a:ext cx="5832475" cy="908050"/>
          </a:xfrm>
        </p:spPr>
        <p:txBody>
          <a:bodyPr/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Игровое моделирование</a:t>
            </a:r>
          </a:p>
        </p:txBody>
      </p:sp>
    </p:spTree>
    <p:extLst>
      <p:ext uri="{BB962C8B-B14F-4D97-AF65-F5344CB8AC3E}">
        <p14:creationId xmlns:p14="http://schemas.microsoft.com/office/powerpoint/2010/main" xmlns="" val="3985018310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Центр сенсорного развития</a:t>
            </a:r>
          </a:p>
        </p:txBody>
      </p:sp>
      <p:pic>
        <p:nvPicPr>
          <p:cNvPr id="10243" name="Picture 2" descr="C:\Documents and Settings\hobbit.HOBBITPC\Рабочий стол\SDC1085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/>
          </a:blip>
          <a:srcRect/>
          <a:stretch>
            <a:fillRect/>
          </a:stretch>
        </p:blipFill>
        <p:spPr>
          <a:xfrm>
            <a:off x="827088" y="1124744"/>
            <a:ext cx="3528888" cy="2448719"/>
          </a:xfrm>
          <a:prstGeom prst="roundRect">
            <a:avLst>
              <a:gd name="adj" fmla="val 16667"/>
            </a:avLst>
          </a:prstGeom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44" name="Picture 5" descr="C:\Documents and Settings\hobbit.HOBBITPC\Рабочий стол\SDC1086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/>
          </a:blip>
          <a:srcRect/>
          <a:stretch>
            <a:fillRect/>
          </a:stretch>
        </p:blipFill>
        <p:spPr>
          <a:xfrm>
            <a:off x="4643438" y="1124744"/>
            <a:ext cx="3961010" cy="2448272"/>
          </a:xfrm>
          <a:prstGeom prst="roundRect">
            <a:avLst>
              <a:gd name="adj" fmla="val 16667"/>
            </a:avLst>
          </a:prstGeom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45" name="Picture 2" descr="C:\Documents and Settings\hobbit.HOBBITPC\Рабочий стол\SDC10915.JPG"/>
          <p:cNvPicPr>
            <a:picLocks noChangeAspect="1" noChangeArrowheads="1"/>
          </p:cNvPicPr>
          <p:nvPr/>
        </p:nvPicPr>
        <p:blipFill>
          <a:blip r:embed="rId4" cstate="email">
            <a:extLst/>
          </a:blip>
          <a:srcRect/>
          <a:stretch>
            <a:fillRect/>
          </a:stretch>
        </p:blipFill>
        <p:spPr bwMode="auto">
          <a:xfrm>
            <a:off x="900113" y="3645024"/>
            <a:ext cx="3455863" cy="25922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10246" name="Picture 5"/>
          <p:cNvPicPr>
            <a:picLocks noChangeAspect="1" noChangeArrowheads="1"/>
          </p:cNvPicPr>
          <p:nvPr/>
        </p:nvPicPr>
        <p:blipFill>
          <a:blip r:embed="rId5" cstate="email">
            <a:extLst/>
          </a:blip>
          <a:srcRect/>
          <a:stretch>
            <a:fillRect/>
          </a:stretch>
        </p:blipFill>
        <p:spPr bwMode="auto">
          <a:xfrm>
            <a:off x="4644008" y="3573016"/>
            <a:ext cx="3600400" cy="27363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3542816209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xfrm>
            <a:off x="503548" y="53752"/>
            <a:ext cx="7992888" cy="1143000"/>
          </a:xfrm>
        </p:spPr>
        <p:txBody>
          <a:bodyPr/>
          <a:lstStyle/>
          <a:p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Познавательно -развивающий  центр</a:t>
            </a:r>
          </a:p>
        </p:txBody>
      </p:sp>
      <p:pic>
        <p:nvPicPr>
          <p:cNvPr id="14339" name="Picture 2" descr="C:\Documents and Settings\hobbit.HOBBITPC\Рабочий стол\SDC1092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4572001" y="1196752"/>
            <a:ext cx="3816424" cy="2376264"/>
          </a:xfrm>
          <a:prstGeom prst="roundRect">
            <a:avLst>
              <a:gd name="adj" fmla="val 16667"/>
            </a:avLst>
          </a:prstGeom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340" name="Picture 5" descr="F:\DCIM\105SSCAM\SDC10957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068388" y="1196752"/>
            <a:ext cx="3431604" cy="24481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341" name="Picture 8" descr="F:\DCIM\105SSCAM\SDC10944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068388" y="3645024"/>
            <a:ext cx="3431604" cy="26642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342" name="Picture 6" descr="F:\DCIM\105SSCAM\SDC1091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email"/>
          <a:srcRect/>
          <a:stretch>
            <a:fillRect/>
          </a:stretch>
        </p:blipFill>
        <p:spPr>
          <a:xfrm>
            <a:off x="4572001" y="3645024"/>
            <a:ext cx="3816424" cy="2664295"/>
          </a:xfrm>
          <a:prstGeom prst="roundRect">
            <a:avLst>
              <a:gd name="adj" fmla="val 16667"/>
            </a:avLst>
          </a:prstGeom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76190270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>
          <a:xfrm>
            <a:off x="1259632" y="1052736"/>
            <a:ext cx="7474024" cy="1143000"/>
          </a:xfrm>
        </p:spPr>
        <p:txBody>
          <a:bodyPr/>
          <a:lstStyle/>
          <a:p>
            <a:pPr algn="l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Художником может быть я и не стану</a:t>
            </a:r>
            <a:b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Но вот рисовать я очень люблю</a:t>
            </a:r>
            <a:b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Альбомы и ручки, мелки и тетради</a:t>
            </a:r>
            <a:b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Все в этом центре найду</a:t>
            </a:r>
            <a:b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986" name="Picture 2" descr="F:\DCIM\105SSCAM\SDC1097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827584" y="2636912"/>
            <a:ext cx="3322712" cy="303014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987" name="Picture 3" descr="F:\DCIM\105SSCAM\SDC1097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572000" y="2636912"/>
            <a:ext cx="3384376" cy="30313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620522677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052736"/>
            <a:ext cx="8229600" cy="4176464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ranklin Gothic Medium Cond" pitchFamily="34" charset="0"/>
                <a:cs typeface="Times New Roman" pitchFamily="18" charset="0"/>
              </a:rPr>
              <a:t>Развивающая среда</a:t>
            </a:r>
            <a:br>
              <a:rPr lang="ru-RU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ranklin Gothic Medium Cond" pitchFamily="34" charset="0"/>
                <a:cs typeface="Times New Roman" pitchFamily="18" charset="0"/>
              </a:rPr>
            </a:br>
            <a:r>
              <a:rPr lang="ru-RU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ranklin Gothic Medium Cond" pitchFamily="34" charset="0"/>
                <a:cs typeface="Times New Roman" pitchFamily="18" charset="0"/>
              </a:rPr>
              <a:t> младших возрастных групп.</a:t>
            </a:r>
            <a:endParaRPr lang="ru-RU" sz="6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Franklin Gothic Medium Cond" pitchFamily="34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509120"/>
            <a:ext cx="10795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669892"/>
            <a:ext cx="10795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5656452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1403350" y="274638"/>
            <a:ext cx="6697663" cy="561975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Сюжетно-ролевые игры</a:t>
            </a:r>
          </a:p>
        </p:txBody>
      </p:sp>
      <p:sp>
        <p:nvSpPr>
          <p:cNvPr id="14339" name="Текст 2"/>
          <p:cNvSpPr>
            <a:spLocks noGrp="1"/>
          </p:cNvSpPr>
          <p:nvPr>
            <p:ph type="body" idx="1"/>
          </p:nvPr>
        </p:nvSpPr>
        <p:spPr>
          <a:xfrm>
            <a:off x="900113" y="1535113"/>
            <a:ext cx="3597275" cy="639762"/>
          </a:xfrm>
        </p:spPr>
        <p:txBody>
          <a:bodyPr/>
          <a:lstStyle/>
          <a:p>
            <a:endParaRPr lang="ru-RU" smtClean="0"/>
          </a:p>
        </p:txBody>
      </p:sp>
      <p:sp>
        <p:nvSpPr>
          <p:cNvPr id="14340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3598863" cy="639762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16389" name="Picture 4" descr="F:\DCIM\105SSCAM\SDC1095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899592" y="908720"/>
            <a:ext cx="3527871" cy="3098006"/>
          </a:xfrm>
          <a:prstGeom prst="roundRect">
            <a:avLst>
              <a:gd name="adj" fmla="val 16667"/>
            </a:avLst>
          </a:prstGeom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342" name="Picture 5" descr="F:\DCIM\105SSCAM\SDC10959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572000" y="908050"/>
            <a:ext cx="3671888" cy="3032125"/>
          </a:xfrm>
          <a:noFill/>
        </p:spPr>
      </p:pic>
      <p:pic>
        <p:nvPicPr>
          <p:cNvPr id="16391" name="Picture 6" descr="F:\DCIM\105SSCAM\SDC10960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987674" y="3933056"/>
            <a:ext cx="2952477" cy="2376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209593728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1908175" y="115888"/>
            <a:ext cx="5688013" cy="792162"/>
          </a:xfrm>
        </p:spPr>
        <p:txBody>
          <a:bodyPr/>
          <a:lstStyle/>
          <a:p>
            <a:r>
              <a:rPr lang="ru-RU" sz="32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Сюжетно-ролевые игры</a:t>
            </a:r>
          </a:p>
        </p:txBody>
      </p:sp>
      <p:sp>
        <p:nvSpPr>
          <p:cNvPr id="15363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7413" name="Picture 2" descr="F:\DCIM\105SSCAM\SDC1089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971550" y="980728"/>
            <a:ext cx="3384426" cy="2808311"/>
          </a:xfrm>
          <a:prstGeom prst="roundRect">
            <a:avLst>
              <a:gd name="adj" fmla="val 16667"/>
            </a:avLst>
          </a:prstGeom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414" name="Picture 3" descr="F:\DCIM\105SSCAM\SDC10893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4355976" y="980728"/>
            <a:ext cx="3528392" cy="2736304"/>
          </a:xfrm>
          <a:prstGeom prst="roundRect">
            <a:avLst>
              <a:gd name="adj" fmla="val 16667"/>
            </a:avLst>
          </a:prstGeom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415" name="Picture 4" descr="F:\DCIM\105SSCAM\SDC10896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627313" y="3717032"/>
            <a:ext cx="3456855" cy="26642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598842718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>
          <a:xfrm>
            <a:off x="1331640" y="404664"/>
            <a:ext cx="6984503" cy="706437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Сюжетно-ролевые игры</a:t>
            </a:r>
          </a:p>
        </p:txBody>
      </p:sp>
      <p:sp>
        <p:nvSpPr>
          <p:cNvPr id="16387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0485" name="Picture 2" descr="F:\DCIM\105SSCAM\SDC1094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899592" y="1556792"/>
            <a:ext cx="3672458" cy="3888432"/>
          </a:xfrm>
          <a:prstGeom prst="roundRect">
            <a:avLst>
              <a:gd name="adj" fmla="val 16667"/>
            </a:avLst>
          </a:prstGeom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486" name="Picture 3" descr="F:\DCIM\105SSCAM\SDC10943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4716016" y="1556792"/>
            <a:ext cx="4032001" cy="4032448"/>
          </a:xfrm>
          <a:prstGeom prst="roundRect">
            <a:avLst>
              <a:gd name="adj" fmla="val 16667"/>
            </a:avLst>
          </a:prstGeom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181300523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936625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Центр сюжетно – ролевой игры</a:t>
            </a:r>
          </a:p>
        </p:txBody>
      </p:sp>
      <p:pic>
        <p:nvPicPr>
          <p:cNvPr id="15363" name="Picture 2" descr="C:\Documents and Settings\hobbit.HOBBITPC\Рабочий стол\SDC1094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827088" y="1052736"/>
            <a:ext cx="3672904" cy="2520279"/>
          </a:xfrm>
          <a:prstGeom prst="roundRect">
            <a:avLst>
              <a:gd name="adj" fmla="val 16667"/>
            </a:avLst>
          </a:prstGeom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364" name="Picture 5" descr="F:\DCIM\105SSCAM\SDC1095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4500562" y="1052737"/>
            <a:ext cx="3887861" cy="2447702"/>
          </a:xfrm>
          <a:prstGeom prst="roundRect">
            <a:avLst>
              <a:gd name="adj" fmla="val 16667"/>
            </a:avLst>
          </a:prstGeom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365" name="Picture 2" descr="F:\DCIM\105SSCAM\SDC10878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55576" y="3573016"/>
            <a:ext cx="3744416" cy="27363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366" name="Picture 3" descr="F:\DCIM\105SSCAM\SDC10958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499992" y="3501008"/>
            <a:ext cx="3888432" cy="28083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866898400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Развивающие игры</a:t>
            </a:r>
          </a:p>
        </p:txBody>
      </p:sp>
      <p:pic>
        <p:nvPicPr>
          <p:cNvPr id="21507" name="Picture 5" descr="F:\DCIM\105SSCAM\SDC1091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1043608" y="1052736"/>
            <a:ext cx="3529012" cy="2592288"/>
          </a:xfrm>
          <a:prstGeom prst="roundRect">
            <a:avLst>
              <a:gd name="adj" fmla="val 16667"/>
            </a:avLst>
          </a:prstGeom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508" name="Picture 7" descr="F:\DCIM\105SSCAM\SDC10917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042988" y="3645024"/>
            <a:ext cx="3457004" cy="26642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509" name="Picture 9" descr="F:\DCIM\105SSCAM\SDC10920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500562" y="3645024"/>
            <a:ext cx="3815853" cy="26642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510" name="Picture 10" descr="F:\DCIM\105SSCAM\SDC1091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email"/>
          <a:srcRect/>
          <a:stretch>
            <a:fillRect/>
          </a:stretch>
        </p:blipFill>
        <p:spPr>
          <a:xfrm>
            <a:off x="4644008" y="1052736"/>
            <a:ext cx="3672408" cy="2663603"/>
          </a:xfrm>
          <a:prstGeom prst="roundRect">
            <a:avLst>
              <a:gd name="adj" fmla="val 16667"/>
            </a:avLst>
          </a:prstGeom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031789094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>
          <a:xfrm>
            <a:off x="1258888" y="274638"/>
            <a:ext cx="6553200" cy="706437"/>
          </a:xfrm>
        </p:spPr>
        <p:txBody>
          <a:bodyPr/>
          <a:lstStyle/>
          <a:p>
            <a:r>
              <a:rPr lang="ru-RU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Манипулятивный</a:t>
            </a: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центр</a:t>
            </a:r>
          </a:p>
        </p:txBody>
      </p:sp>
      <p:pic>
        <p:nvPicPr>
          <p:cNvPr id="23555" name="Picture 2" descr="C:\Documents and Settings\hobbit.HOBBITPC\Рабочий стол\SDC10705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788024" y="1052736"/>
            <a:ext cx="3600400" cy="28083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556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email"/>
          <a:srcRect/>
          <a:stretch>
            <a:fillRect/>
          </a:stretch>
        </p:blipFill>
        <p:spPr>
          <a:xfrm>
            <a:off x="1331912" y="1052736"/>
            <a:ext cx="3456111" cy="2879502"/>
          </a:xfrm>
          <a:prstGeom prst="roundRect">
            <a:avLst>
              <a:gd name="adj" fmla="val 16667"/>
            </a:avLst>
          </a:prstGeom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557" name="Picture 5" descr="C:\Documents and Settings\hobbit.HOBBITPC\Рабочий стол\SDC10707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259632" y="3861048"/>
            <a:ext cx="3600400" cy="24482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558" name="Picture 6" descr="F:\DCIM\105SSCAM\SDC1090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 cstate="email"/>
          <a:srcRect/>
          <a:stretch>
            <a:fillRect/>
          </a:stretch>
        </p:blipFill>
        <p:spPr>
          <a:xfrm>
            <a:off x="4860032" y="3861048"/>
            <a:ext cx="3528392" cy="2520280"/>
          </a:xfrm>
          <a:prstGeom prst="roundRect">
            <a:avLst>
              <a:gd name="adj" fmla="val 16667"/>
            </a:avLst>
          </a:prstGeom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033375379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ctrTitle"/>
          </p:nvPr>
        </p:nvSpPr>
        <p:spPr>
          <a:xfrm>
            <a:off x="1116013" y="0"/>
            <a:ext cx="7127875" cy="908050"/>
          </a:xfrm>
        </p:spPr>
        <p:txBody>
          <a:bodyPr/>
          <a:lstStyle/>
          <a:p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Центр экспериментирования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pic>
        <p:nvPicPr>
          <p:cNvPr id="24580" name="Picture 4" descr="F:\DCIM\105SSCAM\SDC10905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27088" y="908720"/>
            <a:ext cx="3888928" cy="24482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581" name="Picture 5" descr="F:\DCIM\105SSCAM\SDC10908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788024" y="908720"/>
            <a:ext cx="3744416" cy="2520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582" name="Picture 6" descr="F:\DCIM\105SSCAM\SDC10910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644008" y="3429000"/>
            <a:ext cx="3744416" cy="2808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583" name="Picture 7" descr="F:\DCIM\105SSCAM\SDC10906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827584" y="3429000"/>
            <a:ext cx="3816424" cy="28083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706965683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1619250" y="404813"/>
            <a:ext cx="6192838" cy="849312"/>
          </a:xfrm>
        </p:spPr>
        <p:txBody>
          <a:bodyPr/>
          <a:lstStyle/>
          <a:p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Здесь разные книжки на полках живут…………</a:t>
            </a:r>
          </a:p>
        </p:txBody>
      </p:sp>
      <p:pic>
        <p:nvPicPr>
          <p:cNvPr id="26627" name="Picture 2" descr="C:\Documents and Settings\hobbit.HOBBITPC\Рабочий стол\SDC1088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611188" y="1340768"/>
            <a:ext cx="3672780" cy="2808311"/>
          </a:xfrm>
          <a:prstGeom prst="roundRect">
            <a:avLst>
              <a:gd name="adj" fmla="val 16667"/>
            </a:avLst>
          </a:prstGeom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628" name="Picture 5" descr="F:\DCIM\105SSCAM\SDC1088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4499992" y="1340768"/>
            <a:ext cx="3744416" cy="2592288"/>
          </a:xfrm>
          <a:prstGeom prst="roundRect">
            <a:avLst>
              <a:gd name="adj" fmla="val 16667"/>
            </a:avLst>
          </a:prstGeom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629" name="Picture 6" descr="F:\DCIM\105SSCAM\SDC10890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987675" y="3889375"/>
            <a:ext cx="3168650" cy="2476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768176081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Уголок безопасности</a:t>
            </a:r>
          </a:p>
        </p:txBody>
      </p:sp>
      <p:pic>
        <p:nvPicPr>
          <p:cNvPr id="25605" name="Picture 2" descr="C:\Documents and Settings\hobbit.HOBBITPC\Рабочий стол\SDC10853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4645025" y="1628800"/>
            <a:ext cx="4031431" cy="4536503"/>
          </a:xfrm>
          <a:prstGeom prst="roundRect">
            <a:avLst>
              <a:gd name="adj" fmla="val 16667"/>
            </a:avLst>
          </a:prstGeom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606" name="Picture 5" descr="C:\Documents and Settings\hobbit.HOBBITPC\Рабочий стол\SDC1085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827584" y="1628800"/>
            <a:ext cx="3611934" cy="4527352"/>
          </a:xfrm>
          <a:prstGeom prst="roundRect">
            <a:avLst>
              <a:gd name="adj" fmla="val 16667"/>
            </a:avLst>
          </a:prstGeom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038649168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>
          <a:xfrm>
            <a:off x="1055688" y="260350"/>
            <a:ext cx="7045325" cy="1143000"/>
          </a:xfrm>
        </p:spPr>
        <p:txBody>
          <a:bodyPr/>
          <a:lstStyle/>
          <a:p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Уголок театрализации</a:t>
            </a:r>
          </a:p>
        </p:txBody>
      </p:sp>
      <p:sp>
        <p:nvSpPr>
          <p:cNvPr id="2355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3455988" cy="639762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6148" name="Picture 2" descr="C:\Documents and Settings\hobbit.HOBBITPC\Рабочий стол\SDC1092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611188" y="1125538"/>
            <a:ext cx="3744912" cy="25193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49" name="Picture 5" descr="C:\Documents and Settings\hobbit.HOBBITPC\Рабочий стол\SDC10926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4500563" y="1125538"/>
            <a:ext cx="3959225" cy="25194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50" name="Picture 5" descr="C:\Documents and Settings\hobbit.HOBBITPC\Рабочий стол\SDC10931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39750" y="3716338"/>
            <a:ext cx="3887788" cy="26654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51" name="Picture 2" descr="C:\Documents and Settings\hobbit.HOBBITPC\Рабочий стол\SDC10929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500563" y="3716338"/>
            <a:ext cx="3959225" cy="26654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1961380189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ctrTitle"/>
          </p:nvPr>
        </p:nvSpPr>
        <p:spPr>
          <a:xfrm>
            <a:off x="539552" y="1412776"/>
            <a:ext cx="8311952" cy="1080120"/>
          </a:xfrm>
          <a:ln>
            <a:miter lim="800000"/>
            <a:headEnd/>
            <a:tailEnd/>
          </a:ln>
          <a:extLst/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ru-RU" sz="4800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Предметно-развивающая среда</a:t>
            </a:r>
            <a:br>
              <a:rPr lang="ru-RU" sz="4800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4800" b="1" i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2492896"/>
            <a:ext cx="6336704" cy="3312368"/>
          </a:xfrm>
          <a:ln>
            <a:miter lim="800000"/>
            <a:headEnd/>
            <a:tailEnd/>
          </a:ln>
          <a:extLst/>
        </p:spPr>
        <p:txBody>
          <a:bodyPr rtlCol="0">
            <a:normAutofit lnSpcReduction="1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группа раннего возраста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воспитатели: ИВАХНЕНКО Е. Н.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                         КОЧЕТОВА Ю.А.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              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                   МБДОУ 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«Детский сад «Тополек»</a:t>
            </a:r>
          </a:p>
        </p:txBody>
      </p:sp>
    </p:spTree>
    <p:extLst>
      <p:ext uri="{BB962C8B-B14F-4D97-AF65-F5344CB8AC3E}">
        <p14:creationId xmlns:p14="http://schemas.microsoft.com/office/powerpoint/2010/main" xmlns="" val="1580349037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Объект 1"/>
          <p:cNvSpPr>
            <a:spLocks noGrp="1"/>
          </p:cNvSpPr>
          <p:nvPr>
            <p:ph sz="half" idx="2"/>
          </p:nvPr>
        </p:nvSpPr>
        <p:spPr>
          <a:xfrm>
            <a:off x="4716463" y="1052513"/>
            <a:ext cx="3816350" cy="2808287"/>
          </a:xfrm>
        </p:spPr>
        <p:txBody>
          <a:bodyPr/>
          <a:lstStyle/>
          <a:p>
            <a:endParaRPr lang="ru-RU" smtClean="0"/>
          </a:p>
        </p:txBody>
      </p:sp>
      <p:sp>
        <p:nvSpPr>
          <p:cNvPr id="24579" name="Заголовок 1"/>
          <p:cNvSpPr>
            <a:spLocks noGrp="1"/>
          </p:cNvSpPr>
          <p:nvPr>
            <p:ph type="title"/>
          </p:nvPr>
        </p:nvSpPr>
        <p:spPr>
          <a:xfrm>
            <a:off x="1187450" y="274638"/>
            <a:ext cx="6337300" cy="85090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Уголок театрализации</a:t>
            </a:r>
          </a:p>
        </p:txBody>
      </p:sp>
      <p:pic>
        <p:nvPicPr>
          <p:cNvPr id="2" name="Picture 2" descr="C:\Documents and Settings\hobbit.HOBBITPC\Рабочий стол\Копия SDC1092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4679950" y="1052736"/>
            <a:ext cx="3924300" cy="2881089"/>
          </a:xfrm>
          <a:prstGeom prst="roundRect">
            <a:avLst>
              <a:gd name="adj" fmla="val 16667"/>
            </a:avLst>
          </a:prstGeom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317" name="Picture 5" descr="C:\Documents and Settings\hobbit.HOBBITPC\Рабочий стол\SDC10929.JPG"/>
          <p:cNvPicPr>
            <a:picLocks noChangeAspect="1" noChangeArrowheads="1"/>
          </p:cNvPicPr>
          <p:nvPr/>
        </p:nvPicPr>
        <p:blipFill>
          <a:blip r:embed="rId3" cstate="email">
            <a:extLst/>
          </a:blip>
          <a:srcRect/>
          <a:stretch>
            <a:fillRect/>
          </a:stretch>
        </p:blipFill>
        <p:spPr bwMode="auto">
          <a:xfrm>
            <a:off x="971599" y="1124744"/>
            <a:ext cx="3582398" cy="28076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13318" name="Picture 6" descr="F:\DCIM\105SSCAM\SDC10750.JPG"/>
          <p:cNvPicPr>
            <a:picLocks noChangeAspect="1" noChangeArrowheads="1"/>
          </p:cNvPicPr>
          <p:nvPr/>
        </p:nvPicPr>
        <p:blipFill>
          <a:blip r:embed="rId4" cstate="email">
            <a:extLst/>
          </a:blip>
          <a:srcRect/>
          <a:stretch>
            <a:fillRect/>
          </a:stretch>
        </p:blipFill>
        <p:spPr bwMode="auto">
          <a:xfrm>
            <a:off x="2915816" y="3861048"/>
            <a:ext cx="3240360" cy="23905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3891679321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1143000"/>
          </a:xfrm>
        </p:spPr>
        <p:txBody>
          <a:bodyPr/>
          <a:lstStyle/>
          <a:p>
            <a:r>
              <a:rPr lang="ru-RU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Уголок театрализации</a:t>
            </a:r>
          </a:p>
        </p:txBody>
      </p:sp>
      <p:sp>
        <p:nvSpPr>
          <p:cNvPr id="25603" name="Текст 2"/>
          <p:cNvSpPr>
            <a:spLocks noGrp="1"/>
          </p:cNvSpPr>
          <p:nvPr>
            <p:ph type="body" idx="1"/>
          </p:nvPr>
        </p:nvSpPr>
        <p:spPr>
          <a:xfrm>
            <a:off x="1258888" y="1535113"/>
            <a:ext cx="3238500" cy="639762"/>
          </a:xfrm>
        </p:spPr>
        <p:txBody>
          <a:bodyPr/>
          <a:lstStyle/>
          <a:p>
            <a:endParaRPr lang="ru-RU" smtClean="0"/>
          </a:p>
        </p:txBody>
      </p:sp>
      <p:sp>
        <p:nvSpPr>
          <p:cNvPr id="25604" name="Текст 4"/>
          <p:cNvSpPr>
            <a:spLocks noGrp="1"/>
          </p:cNvSpPr>
          <p:nvPr>
            <p:ph type="body" sz="quarter" idx="3"/>
          </p:nvPr>
        </p:nvSpPr>
        <p:spPr>
          <a:xfrm>
            <a:off x="4278313" y="1565275"/>
            <a:ext cx="4041775" cy="639763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7173" name="Picture 2" descr="F:\DCIM\105SSCAM\SDC10940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5003800" y="3789363"/>
            <a:ext cx="3889375" cy="2592387"/>
          </a:xfrm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174" name="Picture 3" descr="F:\DCIM\105SSCAM\SDC1093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1258888" y="3789363"/>
            <a:ext cx="3600450" cy="2592387"/>
          </a:xfrm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175" name="Picture 4" descr="F:\DCIM\105SSCAM\SDC10936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003800" y="1052513"/>
            <a:ext cx="3816350" cy="26645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176" name="Picture 5" descr="F:\DCIM\105SSCAM\SDC10922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258888" y="1052513"/>
            <a:ext cx="3745160" cy="26645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1793127412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Центр релаксации</a:t>
            </a:r>
          </a:p>
        </p:txBody>
      </p:sp>
      <p:pic>
        <p:nvPicPr>
          <p:cNvPr id="12291" name="Picture 2" descr="C:\Documents and Settings\hobbit.HOBBITPC\Рабочий стол\SDC1077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/>
          </a:blip>
          <a:srcRect/>
          <a:stretch>
            <a:fillRect/>
          </a:stretch>
        </p:blipFill>
        <p:spPr>
          <a:xfrm>
            <a:off x="684213" y="1268760"/>
            <a:ext cx="3959795" cy="4108103"/>
          </a:xfrm>
          <a:prstGeom prst="roundRect">
            <a:avLst>
              <a:gd name="adj" fmla="val 16667"/>
            </a:avLst>
          </a:prstGeom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292" name="Picture 5" descr="C:\Documents and Settings\hobbit.HOBBITPC\Рабочий стол\SDC1077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/>
          </a:blip>
          <a:srcRect/>
          <a:stretch>
            <a:fillRect/>
          </a:stretch>
        </p:blipFill>
        <p:spPr>
          <a:xfrm>
            <a:off x="4648200" y="1268760"/>
            <a:ext cx="4244280" cy="4108103"/>
          </a:xfrm>
          <a:prstGeom prst="roundRect">
            <a:avLst>
              <a:gd name="adj" fmla="val 16667"/>
            </a:avLst>
          </a:prstGeom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82774959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1259632" y="1124744"/>
            <a:ext cx="6480720" cy="429086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6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Благодарим </a:t>
            </a:r>
            <a:r>
              <a:rPr lang="ru-RU" sz="6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66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66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66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66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6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внимание!</a:t>
            </a:r>
            <a:endParaRPr lang="ru-RU" sz="66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3" name="Picture 5" descr="C:\Users\ПК\Desktop\DSC0280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619524" y="1124744"/>
            <a:ext cx="5976664" cy="42908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766665632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6" descr="kji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1008063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7" descr="kji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7175" y="0"/>
            <a:ext cx="1152525" cy="113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8" descr="kji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56550" y="5900738"/>
            <a:ext cx="971550" cy="95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9" descr="kji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830888"/>
            <a:ext cx="1042988" cy="102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11" descr="1296417304_8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0" y="214313"/>
            <a:ext cx="9001125" cy="285750"/>
          </a:xfrm>
        </p:spPr>
        <p:txBody>
          <a:bodyPr/>
          <a:lstStyle/>
          <a:p>
            <a:r>
              <a:rPr lang="ru-RU" b="1" i="1" smtClean="0">
                <a:solidFill>
                  <a:srgbClr val="9900CC"/>
                </a:solidFill>
                <a:latin typeface="Georgia" pitchFamily="18" charset="0"/>
              </a:rPr>
              <a:t/>
            </a:r>
            <a:br>
              <a:rPr lang="ru-RU" b="1" i="1" smtClean="0">
                <a:solidFill>
                  <a:srgbClr val="9900CC"/>
                </a:solidFill>
                <a:latin typeface="Georgia" pitchFamily="18" charset="0"/>
              </a:rPr>
            </a:br>
            <a:r>
              <a:rPr lang="ru-RU" b="1" i="1" smtClean="0">
                <a:solidFill>
                  <a:srgbClr val="9900CC"/>
                </a:solidFill>
                <a:latin typeface="Georgia" pitchFamily="18" charset="0"/>
              </a:rPr>
              <a:t/>
            </a:r>
            <a:br>
              <a:rPr lang="ru-RU" b="1" i="1" smtClean="0">
                <a:solidFill>
                  <a:srgbClr val="9900CC"/>
                </a:solidFill>
                <a:latin typeface="Georgia" pitchFamily="18" charset="0"/>
              </a:rPr>
            </a:br>
            <a:r>
              <a:rPr lang="ru-RU" b="1" i="1" smtClean="0">
                <a:solidFill>
                  <a:srgbClr val="9900CC"/>
                </a:solidFill>
                <a:latin typeface="Georgia" pitchFamily="18" charset="0"/>
              </a:rPr>
              <a:t/>
            </a:r>
            <a:br>
              <a:rPr lang="ru-RU" b="1" i="1" smtClean="0">
                <a:solidFill>
                  <a:srgbClr val="9900CC"/>
                </a:solidFill>
                <a:latin typeface="Georgia" pitchFamily="18" charset="0"/>
              </a:rPr>
            </a:br>
            <a:r>
              <a:rPr lang="ru-RU" b="1" i="1" smtClean="0">
                <a:solidFill>
                  <a:srgbClr val="9900CC"/>
                </a:solidFill>
                <a:latin typeface="Georgia" pitchFamily="18" charset="0"/>
              </a:rPr>
              <a:t/>
            </a:r>
            <a:br>
              <a:rPr lang="ru-RU" b="1" i="1" smtClean="0">
                <a:solidFill>
                  <a:srgbClr val="9900CC"/>
                </a:solidFill>
                <a:latin typeface="Georgia" pitchFamily="18" charset="0"/>
              </a:rPr>
            </a:br>
            <a:r>
              <a:rPr lang="ru-RU" sz="2400" b="1" i="1" smtClean="0">
                <a:solidFill>
                  <a:srgbClr val="004620"/>
                </a:solidFill>
                <a:latin typeface="Georgia" pitchFamily="18" charset="0"/>
              </a:rPr>
              <a:t>МБДОУ «Детский сад «Тополёк»</a:t>
            </a:r>
            <a:r>
              <a:rPr lang="ru-RU" i="1" smtClean="0">
                <a:solidFill>
                  <a:srgbClr val="00FF00"/>
                </a:solidFill>
              </a:rPr>
              <a:t/>
            </a:r>
            <a:br>
              <a:rPr lang="ru-RU" i="1" smtClean="0">
                <a:solidFill>
                  <a:srgbClr val="00FF00"/>
                </a:solidFill>
              </a:rPr>
            </a:br>
            <a:r>
              <a:rPr lang="ru-RU" b="1" i="1" smtClean="0">
                <a:solidFill>
                  <a:srgbClr val="9900CC"/>
                </a:solidFill>
                <a:latin typeface="Georgia" pitchFamily="18" charset="0"/>
              </a:rPr>
              <a:t/>
            </a:r>
            <a:br>
              <a:rPr lang="ru-RU" b="1" i="1" smtClean="0">
                <a:solidFill>
                  <a:srgbClr val="9900CC"/>
                </a:solidFill>
                <a:latin typeface="Georgia" pitchFamily="18" charset="0"/>
              </a:rPr>
            </a:br>
            <a:r>
              <a:rPr lang="ru-RU" b="1" i="1" smtClean="0">
                <a:solidFill>
                  <a:srgbClr val="9900CC"/>
                </a:solidFill>
                <a:latin typeface="Georgia" pitchFamily="18" charset="0"/>
              </a:rPr>
              <a:t/>
            </a:r>
            <a:br>
              <a:rPr lang="ru-RU" b="1" i="1" smtClean="0">
                <a:solidFill>
                  <a:srgbClr val="9900CC"/>
                </a:solidFill>
                <a:latin typeface="Georgia" pitchFamily="18" charset="0"/>
              </a:rPr>
            </a:br>
            <a:endParaRPr lang="ru-RU" b="1" i="1" smtClean="0">
              <a:solidFill>
                <a:srgbClr val="9900CC"/>
              </a:solidFill>
              <a:latin typeface="Georgia" pitchFamily="18" charset="0"/>
            </a:endParaRPr>
          </a:p>
        </p:txBody>
      </p:sp>
      <p:sp>
        <p:nvSpPr>
          <p:cNvPr id="10" name="Содержимое 9"/>
          <p:cNvSpPr>
            <a:spLocks noGrp="1"/>
          </p:cNvSpPr>
          <p:nvPr>
            <p:ph idx="1"/>
          </p:nvPr>
        </p:nvSpPr>
        <p:spPr>
          <a:xfrm>
            <a:off x="214313" y="1357313"/>
            <a:ext cx="8643937" cy="3143250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sz="4000" b="1" i="1" smtClean="0">
                <a:solidFill>
                  <a:srgbClr val="9900CC"/>
                </a:solidFill>
                <a:latin typeface="Georgia" pitchFamily="18" charset="0"/>
              </a:rPr>
              <a:t>Предметно-развивающая среда</a:t>
            </a:r>
            <a:endParaRPr lang="ru-RU" sz="4000" b="1" i="1" smtClean="0">
              <a:solidFill>
                <a:srgbClr val="660066"/>
              </a:solidFill>
              <a:latin typeface="Georgia" pitchFamily="18" charset="0"/>
            </a:endParaRPr>
          </a:p>
          <a:p>
            <a:pPr algn="ctr">
              <a:buFontTx/>
              <a:buNone/>
            </a:pPr>
            <a:r>
              <a:rPr lang="ru-RU" sz="2800" b="1" i="1" smtClean="0">
                <a:solidFill>
                  <a:srgbClr val="660066"/>
                </a:solidFill>
                <a:latin typeface="Georgia" pitchFamily="18" charset="0"/>
              </a:rPr>
              <a:t>Вторая младшая</a:t>
            </a:r>
          </a:p>
          <a:p>
            <a:pPr algn="ctr">
              <a:buFontTx/>
              <a:buNone/>
            </a:pPr>
            <a:r>
              <a:rPr lang="ru-RU" sz="2800" b="1" i="1" smtClean="0">
                <a:solidFill>
                  <a:srgbClr val="660066"/>
                </a:solidFill>
                <a:latin typeface="Georgia" pitchFamily="18" charset="0"/>
              </a:rPr>
              <a:t> группа </a:t>
            </a:r>
          </a:p>
          <a:p>
            <a:pPr algn="ctr">
              <a:buFontTx/>
              <a:buNone/>
            </a:pPr>
            <a:r>
              <a:rPr lang="ru-RU" sz="2800" b="1" i="1" smtClean="0">
                <a:solidFill>
                  <a:srgbClr val="660066"/>
                </a:solidFill>
                <a:latin typeface="Georgia" pitchFamily="18" charset="0"/>
              </a:rPr>
              <a:t>«Звёздочки»</a:t>
            </a:r>
          </a:p>
          <a:p>
            <a:pPr algn="ctr">
              <a:buFontTx/>
              <a:buNone/>
            </a:pPr>
            <a:endParaRPr lang="ru-RU" sz="2800" b="1" i="1" smtClean="0">
              <a:solidFill>
                <a:srgbClr val="660066"/>
              </a:solidFill>
              <a:latin typeface="Georgia" pitchFamily="18" charset="0"/>
            </a:endParaRPr>
          </a:p>
          <a:p>
            <a:pPr algn="ctr">
              <a:buFontTx/>
              <a:buNone/>
            </a:pPr>
            <a:r>
              <a:rPr lang="ru-RU" sz="2800" b="1" i="1" smtClean="0">
                <a:solidFill>
                  <a:srgbClr val="002060"/>
                </a:solidFill>
                <a:latin typeface="Georgia" pitchFamily="18" charset="0"/>
              </a:rPr>
              <a:t>Воспитатели:</a:t>
            </a:r>
          </a:p>
          <a:p>
            <a:pPr algn="ctr">
              <a:buFontTx/>
              <a:buNone/>
            </a:pPr>
            <a:r>
              <a:rPr lang="ru-RU" sz="2400" b="1" i="1" smtClean="0">
                <a:solidFill>
                  <a:srgbClr val="002060"/>
                </a:solidFill>
                <a:latin typeface="Georgia" pitchFamily="18" charset="0"/>
              </a:rPr>
              <a:t>Иващенко Марина Владимировна</a:t>
            </a:r>
          </a:p>
          <a:p>
            <a:pPr algn="ctr">
              <a:buFontTx/>
              <a:buNone/>
            </a:pPr>
            <a:r>
              <a:rPr lang="ru-RU" sz="2400" b="1" i="1" smtClean="0">
                <a:solidFill>
                  <a:srgbClr val="002060"/>
                </a:solidFill>
                <a:latin typeface="Georgia" pitchFamily="18" charset="0"/>
              </a:rPr>
              <a:t>Благодарная Людмила Васильевна</a:t>
            </a:r>
          </a:p>
          <a:p>
            <a:pPr algn="ctr">
              <a:buFontTx/>
              <a:buNone/>
            </a:pPr>
            <a:endParaRPr lang="ru-RU" sz="2400" b="1" i="1" smtClean="0">
              <a:solidFill>
                <a:srgbClr val="00206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6868049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5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1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7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3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9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5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1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5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6" descr="kji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1008063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7" descr="kji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7175" y="0"/>
            <a:ext cx="1152525" cy="113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8" descr="kji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56550" y="5900738"/>
            <a:ext cx="971550" cy="95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9" descr="kji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830888"/>
            <a:ext cx="1042988" cy="102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11" descr="1296417304_8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16" descr="yemblema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50" y="-9525"/>
            <a:ext cx="8318500" cy="667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584073261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1296417304_8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6" descr="405424tt2zyysej1 (1)"/>
          <p:cNvPicPr>
            <a:picLocks noChangeAspect="1" noChangeArrowheads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825" y="169863"/>
            <a:ext cx="8642350" cy="651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WordArt 7"/>
          <p:cNvSpPr>
            <a:spLocks noChangeArrowheads="1" noChangeShapeType="1" noTextEdit="1"/>
          </p:cNvSpPr>
          <p:nvPr/>
        </p:nvSpPr>
        <p:spPr bwMode="auto">
          <a:xfrm>
            <a:off x="3348038" y="1268413"/>
            <a:ext cx="2881312" cy="65722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ru-RU" sz="3600" b="1" kern="10" spc="-36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00CC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Наш девиз</a:t>
            </a:r>
          </a:p>
        </p:txBody>
      </p:sp>
      <p:sp>
        <p:nvSpPr>
          <p:cNvPr id="4101" name="WordArt 8"/>
          <p:cNvSpPr>
            <a:spLocks noChangeArrowheads="1" noChangeShapeType="1" noTextEdit="1"/>
          </p:cNvSpPr>
          <p:nvPr/>
        </p:nvSpPr>
        <p:spPr bwMode="auto">
          <a:xfrm>
            <a:off x="1042988" y="2016125"/>
            <a:ext cx="7200900" cy="36449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9900CC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Пока мы только звёздочки,</a:t>
            </a:r>
          </a:p>
          <a:p>
            <a:pPr algn="ctr"/>
            <a:r>
              <a:rPr lang="ru-RU" sz="3600" b="1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9900CC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Но вам не долго ждать.</a:t>
            </a:r>
          </a:p>
          <a:p>
            <a:pPr algn="ctr"/>
            <a:r>
              <a:rPr lang="ru-RU" sz="3600" b="1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9900CC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Мы скоро станем звёздами</a:t>
            </a:r>
          </a:p>
          <a:p>
            <a:pPr algn="ctr"/>
            <a:r>
              <a:rPr lang="ru-RU" sz="3600" b="1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9900CC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И будем удивлять!</a:t>
            </a:r>
          </a:p>
        </p:txBody>
      </p:sp>
    </p:spTree>
    <p:extLst>
      <p:ext uri="{BB962C8B-B14F-4D97-AF65-F5344CB8AC3E}">
        <p14:creationId xmlns:p14="http://schemas.microsoft.com/office/powerpoint/2010/main" xmlns="" val="1746662718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animBg="1"/>
      <p:bldP spid="4101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1296417304_8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6" descr="405424tt2zyysej1 (1)"/>
          <p:cNvPicPr>
            <a:picLocks noChangeAspect="1" noChangeArrowheads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50" y="214313"/>
            <a:ext cx="8642350" cy="651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9144000" cy="17144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54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Настольно</a:t>
            </a:r>
            <a:r>
              <a:rPr lang="ru-RU" sz="44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 – </a:t>
            </a:r>
            <a:r>
              <a:rPr lang="ru-RU" sz="54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печатные игры</a:t>
            </a:r>
            <a:endParaRPr lang="ru-RU" sz="4400" b="1" i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7" name="Рисунок 6" descr="D:\САДИК\Иващенко развивающая среда 17.03.2014\фото0146.jpg"/>
          <p:cNvPicPr/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57158" y="1857364"/>
            <a:ext cx="4005258" cy="35575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C0E83D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D:\САДИК\Иващенко развивающая среда 17.03.2014\DSC09526.JPG"/>
          <p:cNvPicPr/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857752" y="2928934"/>
            <a:ext cx="3914775" cy="36099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C0E83D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060034827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1296417304_8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6" descr="405424tt2zyysej1 (1)"/>
          <p:cNvPicPr>
            <a:picLocks noChangeAspect="1" noChangeArrowheads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50" y="214313"/>
            <a:ext cx="8642350" cy="651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9144000" cy="6429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40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Настольно</a:t>
            </a:r>
            <a:r>
              <a:rPr lang="ru-RU" sz="32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 – </a:t>
            </a:r>
            <a:r>
              <a:rPr lang="ru-RU" sz="40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печатные игры</a:t>
            </a:r>
            <a:endParaRPr lang="ru-RU" sz="3200" b="1" i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9" name="Рисунок 8" descr="D:\САДИК\Иващенко развивающая среда 17.03.2014\фото0147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50" y="1428750"/>
            <a:ext cx="3000375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 descr="D:\САДИК\Иващенко развивающая среда 17.03.2014\фото0148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43625" y="714375"/>
            <a:ext cx="278606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 descr="D:\САДИК\Иващенко развивающая среда 17.03.2014\фото0150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50" y="4143375"/>
            <a:ext cx="2881313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 descr="D:\САДИК\Иващенко развивающая среда 17.03.2014\фото0156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00438" y="1000125"/>
            <a:ext cx="2541587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2" descr="D:\САДИК\Иващенко развивающая среда 17.03.2014\DSC09528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57563" y="3857625"/>
            <a:ext cx="2822575" cy="222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3" descr="D:\САДИК\Иващенко развивающая среда 17.03.2014\DSC09529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86500" y="3357563"/>
            <a:ext cx="2614613" cy="215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20697913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0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1296417304_8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6" descr="405424tt2zyysej1 (1)"/>
          <p:cNvPicPr>
            <a:picLocks noChangeAspect="1" noChangeArrowheads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50" y="214313"/>
            <a:ext cx="8642350" cy="651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9144000" cy="11429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40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Развивающие и интеллектуальные игры</a:t>
            </a:r>
            <a:endParaRPr lang="ru-RU" sz="3200" b="1" i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15" name="Рисунок 14" descr="D:\САДИК\Иващенко развивающая среда 17.03.2014\DSC09519.JPG"/>
          <p:cNvPicPr/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00034" y="1285860"/>
            <a:ext cx="3643338" cy="24288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C0E83D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6" name="Рисунок 15" descr="D:\САДИК\Иващенко развивающая среда 17.03.2014\DSC09520.JPG"/>
          <p:cNvPicPr/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071670" y="4000504"/>
            <a:ext cx="3643338" cy="25717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C0E83D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8" name="Рисунок 17" descr="D:\САДИК\Иващенко развивающая среда 17.03.2014\фото0103.jpg"/>
          <p:cNvPicPr/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5929322" y="1643050"/>
            <a:ext cx="2852730" cy="3143272"/>
          </a:xfrm>
          <a:prstGeom prst="rect">
            <a:avLst/>
          </a:prstGeom>
          <a:ln w="190500" cap="sq">
            <a:solidFill>
              <a:srgbClr val="C0E83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1821510308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8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F:\развивающая среда\DSCN0452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404952" y="3571876"/>
            <a:ext cx="3333397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9" name="Picture 9" descr="F:\ивахненко\DSCN0635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285852" y="3500438"/>
            <a:ext cx="3047678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0" name="Picture 5" descr="C:\Users\Сергей\Desktop\анимашки\ykoz-8-.gif"/>
          <p:cNvPicPr>
            <a:picLocks noChangeAspect="1" noChangeArrowheads="1" noCrop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845301"/>
            <a:ext cx="2667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F:\развивающая среда\DSCN0272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714876" y="357166"/>
            <a:ext cx="3904836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8284" y="357166"/>
            <a:ext cx="3707184" cy="31097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2915816" y="3068960"/>
            <a:ext cx="6472808" cy="720080"/>
          </a:xfrm>
          <a:ln>
            <a:miter lim="800000"/>
            <a:headEnd/>
            <a:tailEnd/>
          </a:ln>
          <a:extLst/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buFont typeface="Arial" charset="0"/>
              <a:buNone/>
              <a:defRPr/>
            </a:pPr>
            <a:r>
              <a:rPr lang="ru-RU" sz="44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ИГРОВАЯ  ЗОНА</a:t>
            </a:r>
            <a:endParaRPr lang="ru-RU" sz="44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9417505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5124" name="Picture 4" descr="1296417304_8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 descr="405424tt2zyysej1 (1)"/>
          <p:cNvPicPr>
            <a:picLocks noChangeAspect="1" noChangeArrowheads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50" y="0"/>
            <a:ext cx="8642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Овал 5"/>
          <p:cNvSpPr/>
          <p:nvPr/>
        </p:nvSpPr>
        <p:spPr>
          <a:xfrm>
            <a:off x="5072066" y="4714884"/>
            <a:ext cx="3349538" cy="1629453"/>
          </a:xfrm>
          <a:prstGeom prst="ellipse">
            <a:avLst/>
          </a:prstGeom>
          <a:solidFill>
            <a:srgbClr val="92D05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rgbClr val="9900CC"/>
                </a:solidFill>
                <a:latin typeface="Georgia" pitchFamily="18" charset="0"/>
              </a:rPr>
              <a:t>Природу любим, охраняем</a:t>
            </a:r>
          </a:p>
          <a:p>
            <a:pPr algn="ctr">
              <a:defRPr/>
            </a:pPr>
            <a:r>
              <a:rPr lang="ru-RU" sz="2000" b="1" dirty="0">
                <a:solidFill>
                  <a:srgbClr val="9900CC"/>
                </a:solidFill>
                <a:latin typeface="Georgia" pitchFamily="18" charset="0"/>
              </a:rPr>
              <a:t>И постоянно изучаем</a:t>
            </a:r>
          </a:p>
        </p:txBody>
      </p:sp>
      <p:pic>
        <p:nvPicPr>
          <p:cNvPr id="5129" name="Рисунок 6" descr="http://www.greenmama.ru/dn_images/01/42/68/77/1238319088a7c13d27ef3f93ff6e1f9c41f31c31c7.gif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071563"/>
            <a:ext cx="17145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 descr="D:\САДИК\Иващенко развивающая среда 17.03.2014\DSC09566.JPG"/>
          <p:cNvPicPr/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57158" y="3071810"/>
            <a:ext cx="4143404" cy="3357586"/>
          </a:xfrm>
          <a:prstGeom prst="roundRect">
            <a:avLst>
              <a:gd name="adj" fmla="val 11111"/>
            </a:avLst>
          </a:prstGeom>
          <a:ln w="190500" cap="rnd">
            <a:solidFill>
              <a:srgbClr val="00B0F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9" name="Рисунок 8" descr="D:\САДИК\ДЕТИ, РАЗВ СРЕДА\фото0087.jpg"/>
          <p:cNvPicPr/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4786314" y="1357299"/>
            <a:ext cx="4124320" cy="2857520"/>
          </a:xfrm>
          <a:prstGeom prst="roundRect">
            <a:avLst>
              <a:gd name="adj" fmla="val 11111"/>
            </a:avLst>
          </a:prstGeom>
          <a:ln w="190500" cap="rnd">
            <a:solidFill>
              <a:srgbClr val="00B0F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0" name="Прямоугольник 9"/>
          <p:cNvSpPr/>
          <p:nvPr/>
        </p:nvSpPr>
        <p:spPr>
          <a:xfrm>
            <a:off x="0" y="0"/>
            <a:ext cx="9144000" cy="128586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soft" dir="tl">
              <a:rot lat="0" lon="0" rev="0"/>
            </a:lightRig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4000" b="1" i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Уголок природы и экспериментирования</a:t>
            </a:r>
          </a:p>
        </p:txBody>
      </p:sp>
    </p:spTree>
    <p:extLst>
      <p:ext uri="{BB962C8B-B14F-4D97-AF65-F5344CB8AC3E}">
        <p14:creationId xmlns:p14="http://schemas.microsoft.com/office/powerpoint/2010/main" xmlns="" val="1758408884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7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6148" name="Picture 4" descr="1296417304_8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 descr="405424tt2zyysej1 (1)"/>
          <p:cNvPicPr>
            <a:picLocks noChangeAspect="1" noChangeArrowheads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825" y="169863"/>
            <a:ext cx="8642350" cy="651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 descr="D:\САДИК\Иващенко развивающая среда 17.03.2014\фото0105.jpg"/>
          <p:cNvPicPr/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42844" y="142852"/>
            <a:ext cx="4286280" cy="3571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5" name="Рисунок 11" descr="http://www.cwcboe.org/cms/lib04/NJ01001185/Centricity/Domain/129/Animations/female_lab_tech_test_tubes_hg_clr.gif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46913" y="4572000"/>
            <a:ext cx="1787525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 descr="D:\САДИК\Иващенко развивающая среда 17.03.2014\DSC09565.JPG"/>
          <p:cNvPicPr/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5000628" y="214290"/>
            <a:ext cx="3929090" cy="3429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D:\САДИК\Иващенко развивающая среда 17.03.2014\фото0153.jpg"/>
          <p:cNvPicPr/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2786050" y="3786190"/>
            <a:ext cx="3705234" cy="2728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843808088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10243" name="Содержимое 1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0244" name="Picture 5" descr="Рисунок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7" descr="kji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6013" y="404813"/>
            <a:ext cx="1152525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8" descr="kji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77050" y="404813"/>
            <a:ext cx="1152525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9" descr="kji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975" y="4365625"/>
            <a:ext cx="1152525" cy="113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10" descr="kji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5600" y="4365625"/>
            <a:ext cx="1152525" cy="113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11" descr="1296417304_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12" descr="405424tt2zyysej1 (1)"/>
          <p:cNvPicPr>
            <a:picLocks noChangeAspect="1" noChangeArrowheads="1" noCrop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50" y="142875"/>
            <a:ext cx="8642350" cy="651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Рисунок 17" descr="D:\САДИК\ДЕТИ, РАЗВ СРЕДА\DSC01600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142844" y="928670"/>
            <a:ext cx="3500430" cy="2430488"/>
          </a:xfrm>
          <a:prstGeom prst="ellipse">
            <a:avLst/>
          </a:prstGeom>
          <a:ln w="63500" cap="rnd">
            <a:solidFill>
              <a:srgbClr val="C0E83D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156" name="Рисунок 13" descr="D:\САДИК\Иващенко развивающая среда 17.03.2014\DSC09554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5500694" y="928670"/>
            <a:ext cx="3500435" cy="2443700"/>
          </a:xfrm>
          <a:prstGeom prst="ellipse">
            <a:avLst/>
          </a:prstGeom>
          <a:ln w="63500" cap="rnd">
            <a:solidFill>
              <a:srgbClr val="C0E83D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157" name="Рисунок 16" descr="D:\САДИК\Иващенко развивающая среда 17.03.2014\DSC09555.JP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285721" y="3531401"/>
            <a:ext cx="3571900" cy="3066248"/>
          </a:xfrm>
          <a:prstGeom prst="ellipse">
            <a:avLst/>
          </a:prstGeom>
          <a:ln w="63500" cap="rnd">
            <a:solidFill>
              <a:srgbClr val="C0E83D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158" name="Рисунок 17" descr="D:\САДИК\Иващенко развивающая среда 17.03.2014\DSC01605.JP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5429255" y="3486654"/>
            <a:ext cx="3541707" cy="3199896"/>
          </a:xfrm>
          <a:prstGeom prst="ellipse">
            <a:avLst/>
          </a:prstGeom>
          <a:ln w="63500" cap="rnd">
            <a:solidFill>
              <a:srgbClr val="C0E83D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5" name="Выноска-облако 14"/>
          <p:cNvSpPr/>
          <p:nvPr/>
        </p:nvSpPr>
        <p:spPr>
          <a:xfrm rot="21349115">
            <a:off x="3128316" y="2238301"/>
            <a:ext cx="2671021" cy="1647669"/>
          </a:xfrm>
          <a:prstGeom prst="cloudCallout">
            <a:avLst>
              <a:gd name="adj1" fmla="val -27747"/>
              <a:gd name="adj2" fmla="val 83055"/>
            </a:avLst>
          </a:prstGeom>
          <a:gradFill flip="none" rotWithShape="1">
            <a:gsLst>
              <a:gs pos="0">
                <a:srgbClr val="9900CC">
                  <a:tint val="66000"/>
                  <a:satMod val="160000"/>
                </a:srgbClr>
              </a:gs>
              <a:gs pos="50000">
                <a:srgbClr val="9900CC">
                  <a:tint val="44500"/>
                  <a:satMod val="160000"/>
                </a:srgbClr>
              </a:gs>
              <a:gs pos="100000">
                <a:srgbClr val="9900CC">
                  <a:tint val="23500"/>
                  <a:satMod val="160000"/>
                </a:srgbClr>
              </a:gs>
            </a:gsLst>
            <a:lin ang="5400000" scaled="1"/>
            <a:tileRect/>
          </a:gra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i="1" dirty="0">
                <a:solidFill>
                  <a:srgbClr val="0070C0"/>
                </a:solidFill>
                <a:latin typeface="Georgia" pitchFamily="18" charset="0"/>
              </a:rPr>
              <a:t>Для девчонок игрушек рай,</a:t>
            </a:r>
          </a:p>
          <a:p>
            <a:pPr algn="ctr">
              <a:defRPr/>
            </a:pPr>
            <a:r>
              <a:rPr lang="ru-RU" sz="1600" b="1" i="1" dirty="0">
                <a:solidFill>
                  <a:srgbClr val="0070C0"/>
                </a:solidFill>
                <a:latin typeface="Georgia" pitchFamily="18" charset="0"/>
              </a:rPr>
              <a:t>Всё что хочешь выбирай</a:t>
            </a:r>
          </a:p>
        </p:txBody>
      </p:sp>
      <p:sp>
        <p:nvSpPr>
          <p:cNvPr id="16" name="Улыбающееся лицо 15"/>
          <p:cNvSpPr/>
          <p:nvPr/>
        </p:nvSpPr>
        <p:spPr>
          <a:xfrm>
            <a:off x="3929058" y="4357694"/>
            <a:ext cx="1357322" cy="1271590"/>
          </a:xfrm>
          <a:prstGeom prst="smileyFac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1071538" y="214290"/>
            <a:ext cx="7286676" cy="5715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4400" b="1" i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Уголок для девочек</a:t>
            </a:r>
          </a:p>
        </p:txBody>
      </p:sp>
    </p:spTree>
    <p:extLst>
      <p:ext uri="{BB962C8B-B14F-4D97-AF65-F5344CB8AC3E}">
        <p14:creationId xmlns:p14="http://schemas.microsoft.com/office/powerpoint/2010/main" xmlns="" val="937648704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0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10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100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10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7172" name="Picture 4" descr="1296417304_8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 descr="405424tt2zyysej1 (1)"/>
          <p:cNvPicPr>
            <a:picLocks noChangeAspect="1" noChangeArrowheads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65100" y="0"/>
            <a:ext cx="9093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Двойная волна 7"/>
          <p:cNvSpPr/>
          <p:nvPr/>
        </p:nvSpPr>
        <p:spPr>
          <a:xfrm>
            <a:off x="5357818" y="4643446"/>
            <a:ext cx="3071834" cy="1628780"/>
          </a:xfrm>
          <a:prstGeom prst="doubleWave">
            <a:avLst/>
          </a:prstGeom>
          <a:solidFill>
            <a:srgbClr val="00B0F0">
              <a:alpha val="79000"/>
            </a:srgbClr>
          </a:solidFill>
          <a:ln w="76200">
            <a:solidFill>
              <a:srgbClr val="9900CC"/>
            </a:solidFill>
            <a:prstDash val="sysDot"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rgbClr val="9900CC"/>
                </a:solidFill>
                <a:latin typeface="Arial Black" pitchFamily="34" charset="0"/>
              </a:rPr>
              <a:t>Уголок для мальчишек- непоседливых ребятишек</a:t>
            </a:r>
          </a:p>
        </p:txBody>
      </p:sp>
      <p:pic>
        <p:nvPicPr>
          <p:cNvPr id="7177" name="Рисунок 8" descr="http://www.animated-gifs.eu/kids-winni-windel/0011.gif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643188"/>
            <a:ext cx="952500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 descr="D:\САДИК\Иващенко развивающая среда 17.03.2014\DSC09572.JPG"/>
          <p:cNvPicPr/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5929322" y="1142984"/>
            <a:ext cx="2695578" cy="31416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D:\САДИК\Иващенко развивающая среда 17.03.2014\DSC09568.JPG"/>
          <p:cNvPicPr/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214282" y="1214422"/>
            <a:ext cx="3857651" cy="24288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D:\САДИК\Иващенко развивающая среда 17.03.2014\DSC09562.JPG"/>
          <p:cNvPicPr/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214283" y="3929066"/>
            <a:ext cx="3857651" cy="27408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Прямоугольник 11"/>
          <p:cNvSpPr/>
          <p:nvPr/>
        </p:nvSpPr>
        <p:spPr>
          <a:xfrm>
            <a:off x="500034" y="357166"/>
            <a:ext cx="8143932" cy="5715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4800" b="1" i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Уголок для мальчиков</a:t>
            </a:r>
          </a:p>
        </p:txBody>
      </p:sp>
    </p:spTree>
    <p:extLst>
      <p:ext uri="{BB962C8B-B14F-4D97-AF65-F5344CB8AC3E}">
        <p14:creationId xmlns:p14="http://schemas.microsoft.com/office/powerpoint/2010/main" xmlns="" val="648390360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1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8196" name="Picture 4" descr="1296417304_8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 descr="405424tt2zyysej1 (1)"/>
          <p:cNvPicPr>
            <a:picLocks noChangeAspect="1" noChangeArrowheads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50" y="-142875"/>
            <a:ext cx="8642350" cy="651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Рисунок 10" descr="http://dl3.glitter-graphics.net/pub/2907/2907223urcp453yck.gif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43375" y="857250"/>
            <a:ext cx="1428750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 descr="D:\САДИК\Иващенко развивающая среда 17.03.2014\DSC09571.JPG"/>
          <p:cNvPicPr/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000760" y="857232"/>
            <a:ext cx="2932118" cy="30718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BA3DE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 descr="D:\САДИК\Иващенко развивающая среда 17.03.2014\DSC09574.JPG"/>
          <p:cNvPicPr/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285720" y="857232"/>
            <a:ext cx="3571900" cy="22145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BA3DE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 descr="D:\САДИК\ДЕТИ, РАЗВ СРЕДА\фото0084.jpg"/>
          <p:cNvPicPr/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285720" y="4143380"/>
            <a:ext cx="3571900" cy="24145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BA3DE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357158" y="0"/>
            <a:ext cx="8572560" cy="6429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5400" b="1" i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Уголок физкультуры</a:t>
            </a:r>
          </a:p>
        </p:txBody>
      </p:sp>
      <p:pic>
        <p:nvPicPr>
          <p:cNvPr id="13" name="Рисунок 12" descr="D:\САДИК\Иващенко развивающая среда 17.03.2014\фото0137.jpg"/>
          <p:cNvPicPr/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5715008" y="4143380"/>
            <a:ext cx="3303251" cy="25717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BA3DE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Облако 9"/>
          <p:cNvSpPr/>
          <p:nvPr/>
        </p:nvSpPr>
        <p:spPr>
          <a:xfrm>
            <a:off x="2500298" y="3071810"/>
            <a:ext cx="4071966" cy="2128846"/>
          </a:xfrm>
          <a:prstGeom prst="cloud">
            <a:avLst/>
          </a:prstGeom>
          <a:solidFill>
            <a:srgbClr val="C0E83D"/>
          </a:solidFill>
          <a:ln w="762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Если хочешь быть здоров – занимайся!!!</a:t>
            </a:r>
          </a:p>
          <a:p>
            <a:pPr algn="ctr">
              <a:defRPr/>
            </a:pPr>
            <a:r>
              <a:rPr lang="ru-RU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Физкульт</a:t>
            </a:r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 –ура-ура-ура!!!</a:t>
            </a:r>
          </a:p>
        </p:txBody>
      </p:sp>
    </p:spTree>
    <p:extLst>
      <p:ext uri="{BB962C8B-B14F-4D97-AF65-F5344CB8AC3E}">
        <p14:creationId xmlns:p14="http://schemas.microsoft.com/office/powerpoint/2010/main" xmlns="" val="698337213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2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3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0244" name="Picture 4" descr="1296417304_8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 descr="405424tt2zyysej1 (1)"/>
          <p:cNvPicPr>
            <a:picLocks noChangeAspect="1" noChangeArrowheads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313" y="142875"/>
            <a:ext cx="8642350" cy="651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14" descr="D:\САДИК\ДЕТИ, РАЗВ СРЕДА\DSC01596.JPG"/>
          <p:cNvPicPr/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14282" y="785794"/>
            <a:ext cx="3500462" cy="2571768"/>
          </a:xfrm>
          <a:prstGeom prst="rect">
            <a:avLst/>
          </a:prstGeom>
          <a:noFill/>
          <a:ln w="76200">
            <a:solidFill>
              <a:srgbClr val="FBA3DE"/>
            </a:solidFill>
            <a:miter lim="800000"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8" name="Рисунок 7" descr="D:\САДИК\Иващенко развивающая среда 17.03.2014\DSC09519.JPG"/>
          <p:cNvPicPr/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286380" y="785794"/>
            <a:ext cx="3725847" cy="26432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BA3DE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D:\САДИК\Иващенко развивающая среда 17.03.2014\DSC09520.JPG"/>
          <p:cNvPicPr/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14283" y="3929066"/>
            <a:ext cx="3357586" cy="27408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BA3DE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D:\САДИК\Иващенко развивающая среда 17.03.2014\DSC09524.JPG"/>
          <p:cNvPicPr/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5286380" y="3929066"/>
            <a:ext cx="3684593" cy="2727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BA3DE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Блок-схема: память с прямым доступом 13"/>
          <p:cNvSpPr/>
          <p:nvPr/>
        </p:nvSpPr>
        <p:spPr>
          <a:xfrm>
            <a:off x="2714612" y="3286124"/>
            <a:ext cx="3643338" cy="1571636"/>
          </a:xfrm>
          <a:prstGeom prst="flowChartMagneticDrum">
            <a:avLst/>
          </a:prstGeom>
          <a:gradFill flip="none" rotWithShape="1"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  <a:tileRect/>
          </a:gradFill>
          <a:ln w="76200">
            <a:solidFill>
              <a:srgbClr val="FBA3DE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rgbClr val="7030A0"/>
                </a:solidFill>
                <a:latin typeface="Georgia" pitchFamily="18" charset="0"/>
              </a:rPr>
              <a:t>Раз, два, три, четыре, пять!</a:t>
            </a:r>
          </a:p>
          <a:p>
            <a:pPr algn="ctr">
              <a:defRPr/>
            </a:pPr>
            <a:r>
              <a:rPr lang="ru-RU" b="1" dirty="0">
                <a:solidFill>
                  <a:srgbClr val="7030A0"/>
                </a:solidFill>
                <a:latin typeface="Georgia" pitchFamily="18" charset="0"/>
              </a:rPr>
              <a:t>Все умеем мы считать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14282" y="0"/>
            <a:ext cx="8643998" cy="7143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5400" b="1" i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Уголок математики</a:t>
            </a:r>
          </a:p>
        </p:txBody>
      </p:sp>
    </p:spTree>
    <p:extLst>
      <p:ext uri="{BB962C8B-B14F-4D97-AF65-F5344CB8AC3E}">
        <p14:creationId xmlns:p14="http://schemas.microsoft.com/office/powerpoint/2010/main" xmlns="" val="2567362551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2292" name="Picture 4" descr="1296417304_8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 descr="405424tt2zyysej1 (1)"/>
          <p:cNvPicPr>
            <a:picLocks noChangeAspect="1" noChangeArrowheads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50" y="339725"/>
            <a:ext cx="8642350" cy="651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2643188" y="4857750"/>
            <a:ext cx="4071937" cy="1785938"/>
          </a:xfrm>
          <a:prstGeom prst="roundRect">
            <a:avLst/>
          </a:prstGeom>
          <a:gradFill flip="none" rotWithShape="1">
            <a:gsLst>
              <a:gs pos="0">
                <a:srgbClr val="CC99FF">
                  <a:shade val="30000"/>
                  <a:satMod val="115000"/>
                </a:srgbClr>
              </a:gs>
              <a:gs pos="50000">
                <a:srgbClr val="CC99FF">
                  <a:shade val="67500"/>
                  <a:satMod val="115000"/>
                </a:srgbClr>
              </a:gs>
              <a:gs pos="100000">
                <a:srgbClr val="CC99FF">
                  <a:shade val="100000"/>
                  <a:satMod val="115000"/>
                </a:srgbClr>
              </a:gs>
            </a:gsLst>
            <a:lin ang="16200000" scaled="1"/>
            <a:tileRect/>
          </a:gradFill>
          <a:ln w="57150">
            <a:solidFill>
              <a:srgbClr val="99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rgbClr val="FFFF00"/>
                </a:solidFill>
                <a:latin typeface="Georgia" pitchFamily="18" charset="0"/>
              </a:rPr>
              <a:t>Нравится работать Дане</a:t>
            </a:r>
          </a:p>
          <a:p>
            <a:pPr algn="ctr">
              <a:defRPr/>
            </a:pPr>
            <a:r>
              <a:rPr lang="ru-RU" b="1" dirty="0">
                <a:solidFill>
                  <a:srgbClr val="FFFF00"/>
                </a:solidFill>
                <a:latin typeface="Georgia" pitchFamily="18" charset="0"/>
              </a:rPr>
              <a:t>Парикмахером в салоне –</a:t>
            </a:r>
          </a:p>
          <a:p>
            <a:pPr algn="ctr">
              <a:defRPr/>
            </a:pPr>
            <a:r>
              <a:rPr lang="ru-RU" b="1" dirty="0">
                <a:solidFill>
                  <a:srgbClr val="FFFF00"/>
                </a:solidFill>
                <a:latin typeface="Georgia" pitchFamily="18" charset="0"/>
              </a:rPr>
              <a:t>Причесать, постричь, завить,</a:t>
            </a:r>
          </a:p>
          <a:p>
            <a:pPr algn="ctr">
              <a:defRPr/>
            </a:pPr>
            <a:r>
              <a:rPr lang="ru-RU" b="1" dirty="0">
                <a:solidFill>
                  <a:srgbClr val="FFFF00"/>
                </a:solidFill>
                <a:latin typeface="Georgia" pitchFamily="18" charset="0"/>
              </a:rPr>
              <a:t>Лаком волосы облить</a:t>
            </a:r>
          </a:p>
        </p:txBody>
      </p:sp>
      <p:pic>
        <p:nvPicPr>
          <p:cNvPr id="11" name="Рисунок 10" descr="D:\САДИК\ДЕТИ, РАЗВ СРЕДА\DSC01603.JPG"/>
          <p:cNvPicPr/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14282" y="1857364"/>
            <a:ext cx="4071966" cy="278608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 descr="D:\САДИК\ДЕТИ, РАЗВ СРЕДА\DSC01601.JPG"/>
          <p:cNvPicPr/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857752" y="1857364"/>
            <a:ext cx="4028443" cy="283368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297" name="Рисунок 9" descr="http://img1.liveinternet.ru/images/attach/b/3/20/327/20327859_1e845a286a70a1d2f61579e7ea8d5e34.gif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43313" y="3214688"/>
            <a:ext cx="153352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85720" y="0"/>
            <a:ext cx="8643998" cy="9286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endParaRPr lang="ru-RU" sz="4800" b="1" i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</a:endParaRPr>
          </a:p>
          <a:p>
            <a:pPr algn="ctr">
              <a:defRPr/>
            </a:pPr>
            <a:r>
              <a:rPr lang="ru-RU" sz="4800" b="1" i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Сюжетно-ролевые игры</a:t>
            </a:r>
          </a:p>
          <a:p>
            <a:pPr algn="ctr">
              <a:defRPr/>
            </a:pPr>
            <a:r>
              <a:rPr lang="ru-RU" sz="4800" b="1" i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Салон красоты</a:t>
            </a:r>
          </a:p>
        </p:txBody>
      </p:sp>
    </p:spTree>
    <p:extLst>
      <p:ext uri="{BB962C8B-B14F-4D97-AF65-F5344CB8AC3E}">
        <p14:creationId xmlns:p14="http://schemas.microsoft.com/office/powerpoint/2010/main" xmlns="" val="1962283289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6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5364" name="Picture 4" descr="1296417304_8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1750"/>
            <a:ext cx="9144000" cy="682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 descr="405424tt2zyysej1 (1)"/>
          <p:cNvPicPr>
            <a:picLocks noChangeAspect="1" noChangeArrowheads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50" y="142875"/>
            <a:ext cx="8642350" cy="651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Рисунок 9" descr="http://s57.radikal.ru/i157/1301/af/f84f4f0b4e85.gif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214438"/>
            <a:ext cx="1704975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Рисунок 10" descr="D:\САДИК\пдд\DSC00953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714876" y="3286124"/>
            <a:ext cx="4214810" cy="3343134"/>
          </a:xfrm>
          <a:prstGeom prst="rect">
            <a:avLst/>
          </a:prstGeom>
          <a:ln w="889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Рисунок 10" descr="D:\САДИК\Иващенко развивающая среда 17.03.2014\DSC09559.JPG"/>
          <p:cNvPicPr/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214282" y="3286124"/>
            <a:ext cx="4286280" cy="3312311"/>
          </a:xfrm>
          <a:prstGeom prst="rect">
            <a:avLst/>
          </a:prstGeom>
          <a:ln w="889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0" y="285728"/>
            <a:ext cx="5572132" cy="5715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66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Больница</a:t>
            </a:r>
          </a:p>
        </p:txBody>
      </p:sp>
      <p:pic>
        <p:nvPicPr>
          <p:cNvPr id="12" name="Рисунок 11" descr="D:\САДИК\Иващенко развивающая среда 17.03.2014\фото0143.jpg"/>
          <p:cNvPicPr/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6072198" y="357166"/>
            <a:ext cx="2923213" cy="2214578"/>
          </a:xfrm>
          <a:prstGeom prst="ellipse">
            <a:avLst/>
          </a:prstGeom>
          <a:ln w="63500" cap="rnd">
            <a:solidFill>
              <a:srgbClr val="FF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Выноска-облако 8"/>
          <p:cNvSpPr/>
          <p:nvPr/>
        </p:nvSpPr>
        <p:spPr>
          <a:xfrm>
            <a:off x="1428750" y="1000125"/>
            <a:ext cx="4429125" cy="1500188"/>
          </a:xfrm>
          <a:prstGeom prst="cloudCallout">
            <a:avLst>
              <a:gd name="adj1" fmla="val -26759"/>
              <a:gd name="adj2" fmla="val 81425"/>
            </a:avLst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10800000" scaled="1"/>
            <a:tileRect/>
          </a:gra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srgbClr val="FFC000"/>
                </a:solidFill>
              </a:rPr>
              <a:t>Я хочу врачом стать классным. </a:t>
            </a:r>
          </a:p>
          <a:p>
            <a:pPr algn="ctr">
              <a:defRPr/>
            </a:pPr>
            <a:r>
              <a:rPr lang="ru-RU" sz="1200" b="1" dirty="0">
                <a:solidFill>
                  <a:srgbClr val="FFC000"/>
                </a:solidFill>
              </a:rPr>
              <a:t>Буду всех лечить лекарством.</a:t>
            </a:r>
          </a:p>
          <a:p>
            <a:pPr algn="ctr">
              <a:defRPr/>
            </a:pPr>
            <a:r>
              <a:rPr lang="ru-RU" sz="1200" b="1" dirty="0">
                <a:solidFill>
                  <a:srgbClr val="FFC000"/>
                </a:solidFill>
              </a:rPr>
              <a:t>Очень вкусным как конфета.</a:t>
            </a:r>
          </a:p>
          <a:p>
            <a:pPr algn="ctr">
              <a:defRPr/>
            </a:pPr>
            <a:r>
              <a:rPr lang="ru-RU" sz="1200" b="1" dirty="0">
                <a:solidFill>
                  <a:srgbClr val="FFC000"/>
                </a:solidFill>
              </a:rPr>
              <a:t>Съел его – болезней нету!</a:t>
            </a:r>
          </a:p>
        </p:txBody>
      </p:sp>
    </p:spTree>
    <p:extLst>
      <p:ext uri="{BB962C8B-B14F-4D97-AF65-F5344CB8AC3E}">
        <p14:creationId xmlns:p14="http://schemas.microsoft.com/office/powerpoint/2010/main" xmlns="" val="2657871226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6" dur="20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800" decel="1000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5364" name="Picture 4" descr="1296417304_8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1750"/>
            <a:ext cx="9144000" cy="682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 descr="405424tt2zyysej1 (1)"/>
          <p:cNvPicPr>
            <a:picLocks noChangeAspect="1" noChangeArrowheads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825" y="169863"/>
            <a:ext cx="8642350" cy="651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 descr="D:\САДИК\Иващенко развивающая среда 17.03.2014\DSC01605.JPG"/>
          <p:cNvPicPr/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42844" y="1571612"/>
            <a:ext cx="4071966" cy="4714908"/>
          </a:xfrm>
          <a:prstGeom prst="ellipse">
            <a:avLst/>
          </a:prstGeom>
          <a:ln w="63500" cap="rnd">
            <a:solidFill>
              <a:srgbClr val="FFFF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Рисунок 11" descr="D:\САДИК\Иващенко развивающая среда 17.03.2014\DSC09551.JPG"/>
          <p:cNvPicPr/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500562" y="1785926"/>
            <a:ext cx="4152900" cy="3114675"/>
          </a:xfrm>
          <a:prstGeom prst="ellipse">
            <a:avLst/>
          </a:prstGeom>
          <a:ln w="63500" cap="rnd">
            <a:solidFill>
              <a:srgbClr val="FFFF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3" name="Прямоугольник 12"/>
          <p:cNvSpPr/>
          <p:nvPr/>
        </p:nvSpPr>
        <p:spPr>
          <a:xfrm>
            <a:off x="1500166" y="500042"/>
            <a:ext cx="6858048" cy="8572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80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Магазин</a:t>
            </a:r>
          </a:p>
        </p:txBody>
      </p:sp>
    </p:spTree>
    <p:extLst>
      <p:ext uri="{BB962C8B-B14F-4D97-AF65-F5344CB8AC3E}">
        <p14:creationId xmlns:p14="http://schemas.microsoft.com/office/powerpoint/2010/main" xmlns="" val="3966847291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3316" name="Picture 4" descr="1296417304_8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 descr="405424tt2zyysej1 (1)"/>
          <p:cNvPicPr>
            <a:picLocks noChangeAspect="1" noChangeArrowheads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825" y="169863"/>
            <a:ext cx="8642350" cy="651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ятиугольник 13"/>
          <p:cNvSpPr/>
          <p:nvPr/>
        </p:nvSpPr>
        <p:spPr>
          <a:xfrm>
            <a:off x="2143108" y="4929198"/>
            <a:ext cx="4071966" cy="1500198"/>
          </a:xfrm>
          <a:prstGeom prst="homePlate">
            <a:avLst/>
          </a:prstGeom>
          <a:solidFill>
            <a:srgbClr val="C0E83D"/>
          </a:solidFill>
          <a:ln w="57150">
            <a:solidFill>
              <a:srgbClr val="00B05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rgbClr val="7030A0"/>
                </a:solidFill>
                <a:latin typeface="Georgia" pitchFamily="18" charset="0"/>
              </a:rPr>
              <a:t>Это - дом для разных книжек, Ждут давно тебя они. </a:t>
            </a:r>
          </a:p>
          <a:p>
            <a:pPr algn="ctr">
              <a:defRPr/>
            </a:pPr>
            <a:r>
              <a:rPr lang="ru-RU" dirty="0">
                <a:solidFill>
                  <a:srgbClr val="7030A0"/>
                </a:solidFill>
                <a:latin typeface="Georgia" pitchFamily="18" charset="0"/>
              </a:rPr>
              <a:t>Подойди скорей поближе, </a:t>
            </a:r>
          </a:p>
          <a:p>
            <a:pPr algn="ctr">
              <a:defRPr/>
            </a:pPr>
            <a:r>
              <a:rPr lang="ru-RU" dirty="0">
                <a:solidFill>
                  <a:srgbClr val="7030A0"/>
                </a:solidFill>
                <a:latin typeface="Georgia" pitchFamily="18" charset="0"/>
              </a:rPr>
              <a:t>В гости к книжкам загляни.</a:t>
            </a:r>
          </a:p>
        </p:txBody>
      </p:sp>
      <p:pic>
        <p:nvPicPr>
          <p:cNvPr id="13321" name="Рисунок 14" descr="http://smiles24.ru/data/smiles/anime-knigi-127.gif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43625" y="5000625"/>
            <a:ext cx="1785938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 descr="D:\САДИК\ДЕТИ, РАЗВ СРЕДА\фото0081.jpg"/>
          <p:cNvPicPr/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57188" y="1071563"/>
            <a:ext cx="3357562" cy="3419475"/>
          </a:xfrm>
          <a:prstGeom prst="rect">
            <a:avLst/>
          </a:prstGeom>
          <a:ln w="127000" cap="sq">
            <a:solidFill>
              <a:srgbClr val="00B05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" name="Рисунок 8" descr="D:\САДИК\ДЕТИ, РАЗВ СРЕДА\фото0086.jpg"/>
          <p:cNvPicPr/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4572000" y="1214422"/>
            <a:ext cx="4191007" cy="31289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B050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142844" y="0"/>
            <a:ext cx="8786874" cy="9286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7200" b="1" i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Уголок книги</a:t>
            </a:r>
          </a:p>
        </p:txBody>
      </p:sp>
    </p:spTree>
    <p:extLst>
      <p:ext uri="{BB962C8B-B14F-4D97-AF65-F5344CB8AC3E}">
        <p14:creationId xmlns:p14="http://schemas.microsoft.com/office/powerpoint/2010/main" xmlns="" val="2225163472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10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786" y="285728"/>
            <a:ext cx="7772400" cy="1470025"/>
          </a:xfrm>
          <a:ln>
            <a:miter lim="800000"/>
            <a:headEnd/>
            <a:tailEnd/>
          </a:ln>
          <a:extLst/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ru-RU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Зона  конструктивной деятельности</a:t>
            </a:r>
            <a:endParaRPr lang="ru-RU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90" name="Picture 6" descr="F:\ивахненко\DSCN060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285852" y="4000504"/>
            <a:ext cx="3571900" cy="22287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91" name="Picture 7" descr="F:\развивающая среда\DSCN0411 - копия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285852" y="1500174"/>
            <a:ext cx="3524275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92" name="Picture 8" descr="F:\развивающая среда\DSCN0412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643438" y="1643050"/>
            <a:ext cx="3714776" cy="30003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504924205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7412" name="Picture 4" descr="1296417304_8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1750"/>
            <a:ext cx="9144000" cy="682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 descr="405424tt2zyysej1 (1)"/>
          <p:cNvPicPr>
            <a:picLocks noChangeAspect="1" noChangeArrowheads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313" y="142875"/>
            <a:ext cx="8642350" cy="651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Рисунок 9" descr="D:\САДИК\ДЕТИ, РАЗВ СРЕДА\DSC01597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929322" y="1285860"/>
            <a:ext cx="2928937" cy="41368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C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6" name="Цилиндр 15"/>
          <p:cNvSpPr/>
          <p:nvPr/>
        </p:nvSpPr>
        <p:spPr>
          <a:xfrm>
            <a:off x="3071802" y="4857760"/>
            <a:ext cx="2571768" cy="1643074"/>
          </a:xfrm>
          <a:prstGeom prst="can">
            <a:avLst/>
          </a:prstGeom>
          <a:solidFill>
            <a:srgbClr val="9900CC"/>
          </a:solidFill>
          <a:ln>
            <a:solidFill>
              <a:srgbClr val="660066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FFFF00"/>
                </a:solidFill>
                <a:latin typeface="Georgia" pitchFamily="18" charset="0"/>
              </a:rPr>
              <a:t>Постучу на барабане,</a:t>
            </a:r>
          </a:p>
          <a:p>
            <a:pPr algn="ctr">
              <a:defRPr/>
            </a:pPr>
            <a:r>
              <a:rPr lang="ru-RU" sz="1400" b="1" dirty="0">
                <a:solidFill>
                  <a:srgbClr val="FFFF00"/>
                </a:solidFill>
                <a:latin typeface="Georgia" pitchFamily="18" charset="0"/>
              </a:rPr>
              <a:t>Погремушкой потрясу,</a:t>
            </a:r>
          </a:p>
          <a:p>
            <a:pPr algn="ctr">
              <a:defRPr/>
            </a:pPr>
            <a:r>
              <a:rPr lang="ru-RU" sz="1400" b="1" dirty="0">
                <a:solidFill>
                  <a:srgbClr val="FFFF00"/>
                </a:solidFill>
                <a:latin typeface="Georgia" pitchFamily="18" charset="0"/>
              </a:rPr>
              <a:t>Заиграла и гармошка</a:t>
            </a:r>
          </a:p>
          <a:p>
            <a:pPr algn="ctr">
              <a:defRPr/>
            </a:pPr>
            <a:r>
              <a:rPr lang="ru-RU" sz="1400" b="1" dirty="0">
                <a:solidFill>
                  <a:srgbClr val="FFFF00"/>
                </a:solidFill>
                <a:latin typeface="Georgia" pitchFamily="18" charset="0"/>
              </a:rPr>
              <a:t>Ведь я песенку пою!</a:t>
            </a:r>
          </a:p>
        </p:txBody>
      </p:sp>
      <p:pic>
        <p:nvPicPr>
          <p:cNvPr id="8" name="Рисунок 7" descr="D:\САДИК\ДЕТИ, РАЗВ СРЕДА\фото0090.jpg"/>
          <p:cNvPicPr/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57158" y="1000108"/>
            <a:ext cx="4876800" cy="36631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C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214282" y="0"/>
            <a:ext cx="8715436" cy="8572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5400" b="1" i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Музыкальный уголок</a:t>
            </a:r>
          </a:p>
        </p:txBody>
      </p:sp>
    </p:spTree>
    <p:extLst>
      <p:ext uri="{BB962C8B-B14F-4D97-AF65-F5344CB8AC3E}">
        <p14:creationId xmlns:p14="http://schemas.microsoft.com/office/powerpoint/2010/main" xmlns="" val="2455978397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8436" name="Picture 4" descr="1296417304_8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Рисунок 6" descr="D:\САДИК\ДЕТИ, РАЗВ СРЕДА\DSC01587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85720" y="857232"/>
            <a:ext cx="3786184" cy="31034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8" name="Прямоугольник 4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9125" y="928688"/>
            <a:ext cx="4297363" cy="207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 descr="D:\САДИК\Иващенко развивающая среда 17.03.2014\DSC09568.JPG"/>
          <p:cNvPicPr/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786314" y="3714752"/>
            <a:ext cx="3756030" cy="2942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D:\САДИК\Иващенко развивающая среда 17.03.2014\DSC09576.JPG"/>
          <p:cNvPicPr/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85720" y="4071942"/>
            <a:ext cx="3857652" cy="25848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214282" y="0"/>
            <a:ext cx="8715436" cy="7857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4800" b="1" i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Конструирование</a:t>
            </a:r>
          </a:p>
        </p:txBody>
      </p:sp>
    </p:spTree>
    <p:extLst>
      <p:ext uri="{BB962C8B-B14F-4D97-AF65-F5344CB8AC3E}">
        <p14:creationId xmlns:p14="http://schemas.microsoft.com/office/powerpoint/2010/main" xmlns="" val="723687099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0" decel="100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2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8436" name="Picture 4" descr="1296417304_8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14282" y="0"/>
            <a:ext cx="8715436" cy="7857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endParaRPr lang="ru-RU" sz="4800" b="1" i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</a:endParaRPr>
          </a:p>
          <a:p>
            <a:pPr algn="ctr">
              <a:defRPr/>
            </a:pPr>
            <a:endParaRPr lang="ru-RU" sz="4800" b="1" i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</a:endParaRPr>
          </a:p>
          <a:p>
            <a:pPr algn="ctr">
              <a:defRPr/>
            </a:pPr>
            <a:endParaRPr lang="ru-RU" sz="4800" b="1" i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</a:endParaRPr>
          </a:p>
          <a:p>
            <a:pPr algn="ctr">
              <a:defRPr/>
            </a:pPr>
            <a:endParaRPr lang="ru-RU" sz="4800" b="1" i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</a:endParaRPr>
          </a:p>
          <a:p>
            <a:pPr algn="ctr">
              <a:defRPr/>
            </a:pPr>
            <a:endParaRPr lang="ru-RU" sz="4800" b="1" i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</a:endParaRPr>
          </a:p>
          <a:p>
            <a:pPr algn="ctr">
              <a:defRPr/>
            </a:pPr>
            <a:endParaRPr lang="ru-RU" sz="4800" b="1" i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</a:endParaRPr>
          </a:p>
          <a:p>
            <a:pPr algn="ctr">
              <a:defRPr/>
            </a:pPr>
            <a:endParaRPr lang="ru-RU" sz="4800" b="1" i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</a:endParaRPr>
          </a:p>
          <a:p>
            <a:pPr algn="ctr">
              <a:defRPr/>
            </a:pPr>
            <a:r>
              <a:rPr lang="ru-RU" sz="4800" b="1" i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Спасибо за внимание</a:t>
            </a:r>
          </a:p>
        </p:txBody>
      </p:sp>
      <p:pic>
        <p:nvPicPr>
          <p:cNvPr id="22534" name="Picture 5" descr="405424tt2zyysej1 (1)"/>
          <p:cNvPicPr>
            <a:picLocks noChangeAspect="1" noChangeArrowheads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313" y="142875"/>
            <a:ext cx="8642350" cy="651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95239762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70792" y="1628800"/>
            <a:ext cx="9214792" cy="1470025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7200" b="1" i="1" dirty="0">
                <a:ln w="11430"/>
                <a:solidFill>
                  <a:srgbClr val="0033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7200" b="1" i="1" dirty="0" smtClean="0">
                <a:ln w="11430"/>
                <a:solidFill>
                  <a:srgbClr val="0033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азвивающая среда</a:t>
            </a:r>
            <a:br>
              <a:rPr lang="ru-RU" sz="7200" b="1" i="1" dirty="0" smtClean="0">
                <a:ln w="11430"/>
                <a:solidFill>
                  <a:srgbClr val="0033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7200" b="1" i="1" dirty="0" smtClean="0">
                <a:ln w="11430"/>
                <a:solidFill>
                  <a:srgbClr val="0033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средних</a:t>
            </a:r>
            <a:br>
              <a:rPr lang="ru-RU" sz="7200" b="1" i="1" dirty="0" smtClean="0">
                <a:ln w="11430"/>
                <a:solidFill>
                  <a:srgbClr val="0033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7200" b="1" i="1" dirty="0" smtClean="0">
                <a:ln w="11430"/>
                <a:solidFill>
                  <a:srgbClr val="0033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возрастных групп.</a:t>
            </a:r>
            <a:endParaRPr lang="ru-RU" sz="7200" b="1" i="1" dirty="0">
              <a:ln w="11430"/>
              <a:solidFill>
                <a:srgbClr val="0033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Усатый нянь - Вечер (audiopoisk.com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email"/>
          <a:stretch>
            <a:fillRect/>
          </a:stretch>
        </p:blipFill>
        <p:spPr>
          <a:xfrm>
            <a:off x="7092280" y="908720"/>
            <a:ext cx="465584" cy="46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26146862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28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692696"/>
            <a:ext cx="7772400" cy="2232248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Предметно развивающая среда</a:t>
            </a:r>
            <a:br>
              <a:rPr lang="ru-RU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7584" y="3212976"/>
            <a:ext cx="6400800" cy="1752600"/>
          </a:xfrm>
        </p:spPr>
        <p:txBody>
          <a:bodyPr/>
          <a:lstStyle/>
          <a:p>
            <a:r>
              <a:rPr lang="ru-RU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Средняя  группа  «Ягодки»   Воспитатель </a:t>
            </a:r>
            <a:r>
              <a:rPr lang="ru-RU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: </a:t>
            </a:r>
            <a:r>
              <a:rPr lang="ru-RU" b="1" i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Будяну</a:t>
            </a:r>
            <a:r>
              <a:rPr lang="ru-RU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Надежда  Владимировна</a:t>
            </a:r>
          </a:p>
          <a:p>
            <a:endParaRPr lang="ru-RU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81944341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229600" cy="980728"/>
          </a:xfrm>
        </p:spPr>
        <p:txBody>
          <a:bodyPr>
            <a:noAutofit/>
          </a:bodyPr>
          <a:lstStyle/>
          <a:p>
            <a:pPr algn="ctr"/>
            <a:r>
              <a:rPr lang="ru-RU" sz="80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Интерьер  группы</a:t>
            </a:r>
            <a:endParaRPr lang="ru-RU" sz="8000" b="1" i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3074" name="Picture 2" descr="D:\фото\SAM_5520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908720"/>
            <a:ext cx="4291013" cy="29523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5" name="Picture 3" descr="D:\фото\SAM_5521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355976" y="908720"/>
            <a:ext cx="4788024" cy="31683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6" name="Picture 4" descr="D:\фото\SAM_5533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907704" y="3717032"/>
            <a:ext cx="5040560" cy="31409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750800704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8520" y="274638"/>
            <a:ext cx="8496944" cy="1210146"/>
          </a:xfrm>
        </p:spPr>
        <p:txBody>
          <a:bodyPr>
            <a:noAutofit/>
          </a:bodyPr>
          <a:lstStyle/>
          <a:p>
            <a:pPr algn="ctr"/>
            <a:r>
              <a:rPr lang="ru-RU" sz="48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Оформление уголка для родителей</a:t>
            </a:r>
            <a:endParaRPr lang="ru-RU" sz="4800" b="1" i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3074" name="Picture 2" descr="I:\DCIM\100PHOTO\SAM_547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1628800"/>
            <a:ext cx="4211960" cy="45365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Содержимое 7" descr="desktopwallpapers.org.ua-1695.jpg"/>
          <p:cNvPicPr>
            <a:picLocks noGrp="1" noChangeAspect="1"/>
          </p:cNvPicPr>
          <p:nvPr>
            <p:ph sz="half" idx="2"/>
          </p:nvPr>
        </p:nvPicPr>
        <p:blipFill>
          <a:blip r:embed="rId3" cstate="email"/>
          <a:stretch>
            <a:fillRect/>
          </a:stretch>
        </p:blipFill>
        <p:spPr>
          <a:xfrm>
            <a:off x="4283968" y="1196752"/>
            <a:ext cx="4392488" cy="45259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910019047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1520" y="0"/>
            <a:ext cx="8435280" cy="1417638"/>
          </a:xfrm>
        </p:spPr>
        <p:txBody>
          <a:bodyPr>
            <a:normAutofit/>
          </a:bodyPr>
          <a:lstStyle/>
          <a:p>
            <a:r>
              <a:rPr lang="ru-RU" dirty="0" smtClean="0"/>
              <a:t>    </a:t>
            </a:r>
            <a:r>
              <a:rPr lang="ru-RU" sz="73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Работа с родителями</a:t>
            </a:r>
            <a:endParaRPr lang="ru-RU" sz="7300" b="1" i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sp>
        <p:nvSpPr>
          <p:cNvPr id="10" name="Текст 9"/>
          <p:cNvSpPr>
            <a:spLocks noGrp="1"/>
          </p:cNvSpPr>
          <p:nvPr>
            <p:ph type="body" idx="1"/>
          </p:nvPr>
        </p:nvSpPr>
        <p:spPr>
          <a:xfrm>
            <a:off x="1907704" y="980728"/>
            <a:ext cx="4040188" cy="576064"/>
          </a:xfrm>
        </p:spPr>
        <p:txBody>
          <a:bodyPr>
            <a:normAutofit/>
          </a:bodyPr>
          <a:lstStyle/>
          <a:p>
            <a:r>
              <a:rPr lang="ru-RU" sz="28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Папки передвижки</a:t>
            </a:r>
            <a:endParaRPr lang="ru-RU" sz="2800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I:\DCIM\100PHOTO\SAM_549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/>
          <a:stretch>
            <a:fillRect/>
          </a:stretch>
        </p:blipFill>
        <p:spPr bwMode="auto">
          <a:xfrm>
            <a:off x="827584" y="1628800"/>
            <a:ext cx="6912768" cy="504056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1471161744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418058"/>
          </a:xfrm>
        </p:spPr>
        <p:txBody>
          <a:bodyPr>
            <a:noAutofit/>
          </a:bodyPr>
          <a:lstStyle/>
          <a:p>
            <a:pPr algn="ctr"/>
            <a:r>
              <a:rPr lang="ru-RU" sz="54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Уголок  ряжения и театра</a:t>
            </a:r>
            <a:endParaRPr lang="ru-RU" sz="5400" b="1" i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4098" name="Picture 2" descr="D:\фото\SAM_5482 - копия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90792" y="980728"/>
            <a:ext cx="3863280" cy="29523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99" name="Picture 3" descr="D:\фото\SAM_538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499992" y="1700808"/>
            <a:ext cx="4392488" cy="38164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100" name="Picture 4" descr="I:\DCIM\100PHOTO\SAM_5425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11560" y="4005064"/>
            <a:ext cx="3528392" cy="26642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615734066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:\DCIM\100PHOTO\SAM_5427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2132856"/>
            <a:ext cx="4644008" cy="44644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Заголовок 4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511895"/>
          </a:xfrm>
        </p:spPr>
        <p:txBody>
          <a:bodyPr>
            <a:noAutofit/>
          </a:bodyPr>
          <a:lstStyle/>
          <a:p>
            <a:pPr algn="ctr"/>
            <a:r>
              <a:rPr lang="ru-RU" sz="66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Математический уголок</a:t>
            </a:r>
            <a:endParaRPr lang="ru-RU" sz="6600" b="1" i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5123" name="Picture 3" descr="I:\DCIM\100PHOTO\SAM_5469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981456" y="1340768"/>
            <a:ext cx="5162544" cy="42484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477325819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ln>
            <a:miter lim="800000"/>
            <a:headEnd/>
            <a:tailEnd/>
          </a:ln>
          <a:extLst/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ru-RU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РЕЛАКСАЦИЯ</a:t>
            </a:r>
            <a:endParaRPr lang="ru-RU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C:\Users\Сергей\Desktop\Новая папка\DSCN0494 - копия.JPG"/>
          <p:cNvPicPr>
            <a:picLocks noChangeAspect="1" noChangeArrowheads="1"/>
          </p:cNvPicPr>
          <p:nvPr/>
        </p:nvPicPr>
        <p:blipFill>
          <a:blip r:embed="rId2" cstate="email">
            <a:extLst/>
          </a:blip>
          <a:srcRect/>
          <a:stretch>
            <a:fillRect/>
          </a:stretch>
        </p:blipFill>
        <p:spPr bwMode="auto">
          <a:xfrm>
            <a:off x="179512" y="1124744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026" name="Picture 2" descr="F:\развивающая среда\DSCN0437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857752" y="3071810"/>
            <a:ext cx="4071966" cy="3500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5" descr="C:\Users\Сергей\Desktop\анимашки\67050_thumb_2.gif"/>
          <p:cNvPicPr>
            <a:picLocks noChangeAspect="1" noChangeArrowheads="1" noCrop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04664"/>
            <a:ext cx="2140438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animashki.ucoz.com/_ph/40/1/420571124.jpg"/>
          <p:cNvPicPr>
            <a:picLocks noGrp="1" noChangeAspect="1" noChangeArrowheads="1" noCrop="1"/>
          </p:cNvPicPr>
          <p:nvPr>
            <p:ph idx="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4365104"/>
            <a:ext cx="1266825" cy="126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C:\Users\Сергей\Desktop\анимашки\67050_thumb_2.gif"/>
          <p:cNvPicPr>
            <a:picLocks noChangeAspect="1" noChangeArrowheads="1" noCrop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284984"/>
            <a:ext cx="2140438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87114040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067718"/>
          </a:xfrm>
        </p:spPr>
        <p:txBody>
          <a:bodyPr>
            <a:noAutofit/>
          </a:bodyPr>
          <a:lstStyle/>
          <a:p>
            <a:pPr algn="ctr"/>
            <a:r>
              <a:rPr lang="ru-RU" sz="60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Уголок сенсомоторного развития</a:t>
            </a:r>
            <a:endParaRPr lang="ru-RU" sz="6000" b="1" i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6146" name="Picture 2" descr="D:\фото\SAM_5432 - копия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1700808"/>
            <a:ext cx="4716016" cy="48965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147" name="Picture 3" descr="D:\фото\SAM_5478 - копия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211960" y="1700808"/>
            <a:ext cx="4932040" cy="48245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240242430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001000" cy="707678"/>
          </a:xfrm>
        </p:spPr>
        <p:txBody>
          <a:bodyPr>
            <a:noAutofit/>
          </a:bodyPr>
          <a:lstStyle/>
          <a:p>
            <a:pPr algn="ctr"/>
            <a:r>
              <a:rPr lang="ru-RU" sz="60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Уголок мини - библиотеки</a:t>
            </a:r>
            <a:endParaRPr lang="ru-RU" sz="6000" b="1" i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7171" name="Picture 3" descr="D:\фото\SAM_543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1412776"/>
            <a:ext cx="4355976" cy="46085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70" name="Picture 2" descr="D:\фото\SAM_5481 - копия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283968" y="1484784"/>
            <a:ext cx="4860032" cy="45365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034273158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5301208"/>
            <a:ext cx="7543800" cy="995710"/>
          </a:xfrm>
        </p:spPr>
        <p:txBody>
          <a:bodyPr>
            <a:noAutofit/>
          </a:bodyPr>
          <a:lstStyle/>
          <a:p>
            <a:pPr algn="ctr"/>
            <a:r>
              <a:rPr lang="ru-RU" sz="66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Уголок  музыкального развития</a:t>
            </a:r>
            <a:endParaRPr lang="ru-RU" sz="6600" b="1" i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8194" name="Picture 2" descr="D:\фото\SAM_5486 - копия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332656"/>
            <a:ext cx="4499992" cy="43924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195" name="Picture 3" descr="D:\фото\SAM_5487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499992" y="332656"/>
            <a:ext cx="4644008" cy="42484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138119023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725144"/>
            <a:ext cx="7344816" cy="1715790"/>
          </a:xfrm>
        </p:spPr>
        <p:txBody>
          <a:bodyPr>
            <a:noAutofit/>
          </a:bodyPr>
          <a:lstStyle/>
          <a:p>
            <a:r>
              <a:rPr lang="ru-RU" sz="66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Уголок </a:t>
            </a:r>
            <a:br>
              <a:rPr lang="ru-RU" sz="66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</a:br>
            <a:r>
              <a:rPr lang="ru-RU" sz="66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экспериментирования</a:t>
            </a:r>
            <a:endParaRPr lang="ru-RU" sz="6600" b="1" i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D:\фото\SAM_542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404664"/>
            <a:ext cx="4355976" cy="43204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9" name="Picture 3" descr="D:\фото\SAM_5464 - копия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499992" y="404664"/>
            <a:ext cx="4644008" cy="43204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3757967261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797152"/>
            <a:ext cx="7543800" cy="1656184"/>
          </a:xfrm>
        </p:spPr>
        <p:txBody>
          <a:bodyPr>
            <a:noAutofit/>
          </a:bodyPr>
          <a:lstStyle/>
          <a:p>
            <a:pPr algn="ctr"/>
            <a:r>
              <a:rPr lang="ru-RU" sz="60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Мини – музей «Русская матрёшка»</a:t>
            </a:r>
            <a:endParaRPr lang="ru-RU" sz="6000" b="1" i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D:\фото\SAM_5429 - копия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548680"/>
            <a:ext cx="4427984" cy="42484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фото\SAM_5530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211960" y="548680"/>
            <a:ext cx="4932040" cy="43003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370517419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581128"/>
            <a:ext cx="6774928" cy="1572784"/>
          </a:xfrm>
        </p:spPr>
        <p:txBody>
          <a:bodyPr>
            <a:normAutofit/>
          </a:bodyPr>
          <a:lstStyle/>
          <a:p>
            <a:pPr algn="ctr"/>
            <a:r>
              <a:rPr lang="ru-RU" sz="72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Игровая зона</a:t>
            </a:r>
            <a:endParaRPr lang="ru-RU" sz="7200" b="1" i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13314" name="Picture 2" descr="D:\фото\SAM_548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9512" y="332656"/>
            <a:ext cx="4040188" cy="46805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315" name="Picture 3" descr="D:\фото\SAM_5490 - копия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427984" y="404664"/>
            <a:ext cx="4536504" cy="46085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430574205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912" y="5301208"/>
            <a:ext cx="7543800" cy="635670"/>
          </a:xfrm>
        </p:spPr>
        <p:txBody>
          <a:bodyPr>
            <a:noAutofit/>
          </a:bodyPr>
          <a:lstStyle/>
          <a:p>
            <a:pPr algn="ctr"/>
            <a:r>
              <a:rPr lang="ru-RU" sz="72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Уголок дежурства</a:t>
            </a:r>
            <a:endParaRPr lang="ru-RU" sz="7200" b="1" i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8" name="Picture 4" descr="D:\фото\SAM_5475 - копия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9512" y="260648"/>
            <a:ext cx="4176464" cy="410445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7" name="Picture 3" descr="I:\DCIM\100PHOTO\SAM_5495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067944" y="692696"/>
            <a:ext cx="4464496" cy="411172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821474499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7543800" cy="851694"/>
          </a:xfrm>
        </p:spPr>
        <p:txBody>
          <a:bodyPr>
            <a:noAutofit/>
          </a:bodyPr>
          <a:lstStyle/>
          <a:p>
            <a:pPr algn="ctr"/>
            <a:r>
              <a:rPr lang="ru-RU" sz="72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Уголок настроений</a:t>
            </a:r>
            <a:endParaRPr lang="ru-RU" sz="7200" b="1" i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12290" name="Picture 2" descr="D:\фото\SAM_5428 - копия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1412776"/>
            <a:ext cx="4788024" cy="43204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291" name="Picture 3" descr="D:\фото\SAM_5485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644008" y="1412776"/>
            <a:ext cx="4499992" cy="42484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882017975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6" y="5445224"/>
            <a:ext cx="8229600" cy="1068728"/>
          </a:xfrm>
        </p:spPr>
        <p:txBody>
          <a:bodyPr>
            <a:noAutofit/>
          </a:bodyPr>
          <a:lstStyle/>
          <a:p>
            <a:pPr algn="ctr"/>
            <a:r>
              <a:rPr lang="ru-RU" sz="60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Уголок  изодеятельности</a:t>
            </a:r>
            <a:endParaRPr lang="ru-RU" sz="60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2050" name="Picture 2" descr="D:\фото\SAM_5474 - копия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476672"/>
            <a:ext cx="4751512" cy="45365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1" name="Picture 3" descr="D:\фото\SAM_5529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427984" y="476672"/>
            <a:ext cx="4716016" cy="46085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860860561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221088"/>
            <a:ext cx="8229600" cy="1872208"/>
          </a:xfrm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b="1" i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Уголок экспериментирования</a:t>
            </a:r>
            <a:endParaRPr lang="ru-RU" b="1" i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D:\фото\SAM_553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260648"/>
            <a:ext cx="4499992" cy="43204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9" name="Picture 3" descr="D:\фото\SAM_553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499992" y="260648"/>
            <a:ext cx="4644008" cy="43204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058562663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57313" y="2071688"/>
            <a:ext cx="6400800" cy="3887787"/>
          </a:xfrm>
        </p:spPr>
        <p:txBody>
          <a:bodyPr/>
          <a:lstStyle/>
          <a:p>
            <a:r>
              <a:rPr lang="en-US" smtClean="0">
                <a:solidFill>
                  <a:schemeClr val="tx1"/>
                </a:solidFill>
                <a:latin typeface="Artemon "/>
              </a:rPr>
              <a:t> </a:t>
            </a:r>
            <a:endParaRPr lang="ru-RU" smtClean="0">
              <a:solidFill>
                <a:schemeClr val="tx1"/>
              </a:solidFill>
              <a:latin typeface="Artemon "/>
            </a:endParaRPr>
          </a:p>
        </p:txBody>
      </p:sp>
      <p:sp>
        <p:nvSpPr>
          <p:cNvPr id="4098" name="Заголовок 1"/>
          <p:cNvSpPr>
            <a:spLocks noGrp="1"/>
          </p:cNvSpPr>
          <p:nvPr>
            <p:ph type="ctrTitle"/>
          </p:nvPr>
        </p:nvSpPr>
        <p:spPr>
          <a:xfrm>
            <a:off x="1071538" y="357166"/>
            <a:ext cx="7385074" cy="928694"/>
          </a:xfrm>
          <a:ln>
            <a:miter lim="800000"/>
            <a:headEnd/>
            <a:tailEnd/>
          </a:ln>
          <a:extLst/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ru-RU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Сенсорная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temon " pitchFamily="2" charset="0"/>
              </a:rPr>
              <a:t> зона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357290" y="1214422"/>
            <a:ext cx="3046989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F:\развивающая среда\DSCN0303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857752" y="1285860"/>
            <a:ext cx="3021082" cy="22660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2" descr="F:\ивахненко\DSCN0563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285852" y="3357562"/>
            <a:ext cx="3221891" cy="28734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F:\ивахненко\DSCN0559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429124" y="3429000"/>
            <a:ext cx="3000396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619405960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42800" y="836712"/>
            <a:ext cx="9286800" cy="1470025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7200" b="1" i="1" dirty="0">
                <a:ln w="11430"/>
                <a:solidFill>
                  <a:srgbClr val="0033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7200" b="1" i="1" dirty="0" smtClean="0">
                <a:ln w="11430"/>
                <a:solidFill>
                  <a:srgbClr val="0033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азвивающая среда</a:t>
            </a:r>
            <a:br>
              <a:rPr lang="ru-RU" sz="7200" b="1" i="1" dirty="0" smtClean="0">
                <a:ln w="11430"/>
                <a:solidFill>
                  <a:srgbClr val="0033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7200" b="1" i="1" dirty="0" smtClean="0">
                <a:ln w="11430"/>
                <a:solidFill>
                  <a:srgbClr val="0033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старших и подготовительных</a:t>
            </a:r>
            <a:br>
              <a:rPr lang="ru-RU" sz="7200" b="1" i="1" dirty="0" smtClean="0">
                <a:ln w="11430"/>
                <a:solidFill>
                  <a:srgbClr val="0033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7200" b="1" i="1" dirty="0" smtClean="0">
                <a:ln w="11430"/>
                <a:solidFill>
                  <a:srgbClr val="0033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возрастных групп.</a:t>
            </a:r>
            <a:endParaRPr lang="ru-RU" sz="7200" b="1" i="1" dirty="0">
              <a:ln w="11430"/>
              <a:solidFill>
                <a:srgbClr val="0033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37772256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907704" y="188640"/>
            <a:ext cx="7000634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dirty="0" smtClean="0">
                <a:ln w="11430"/>
                <a:solidFill>
                  <a:srgbClr val="8064A2">
                    <a:lumMod val="75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aramond" pitchFamily="18" charset="0"/>
              </a:rPr>
              <a:t>Предметно- </a:t>
            </a:r>
          </a:p>
          <a:p>
            <a:pPr algn="ctr"/>
            <a:r>
              <a:rPr lang="ru-RU" sz="6000" b="1" dirty="0" smtClean="0">
                <a:ln w="11430"/>
                <a:solidFill>
                  <a:srgbClr val="8064A2">
                    <a:lumMod val="75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aramond" pitchFamily="18" charset="0"/>
              </a:rPr>
              <a:t>развивающая среда</a:t>
            </a:r>
            <a:endParaRPr lang="ru-RU" sz="6000" b="1" dirty="0">
              <a:ln w="11430"/>
              <a:solidFill>
                <a:srgbClr val="8064A2">
                  <a:lumMod val="75000"/>
                </a:srgb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aramond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03848" y="3822594"/>
            <a:ext cx="5544616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старшая группа</a:t>
            </a:r>
          </a:p>
          <a:p>
            <a:pPr algn="r"/>
            <a:endParaRPr lang="ru-RU" sz="2400" b="1" dirty="0" smtClean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2800" b="1" dirty="0" smtClean="0">
                <a:ln w="11430"/>
                <a:solidFill>
                  <a:srgbClr val="8064A2">
                    <a:lumMod val="75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воспитатели:</a:t>
            </a:r>
          </a:p>
          <a:p>
            <a:pPr algn="r"/>
            <a:r>
              <a:rPr lang="ru-RU" sz="2800" b="1" dirty="0" smtClean="0">
                <a:ln w="11430"/>
                <a:solidFill>
                  <a:srgbClr val="8064A2">
                    <a:lumMod val="75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2800" b="1" dirty="0" err="1" smtClean="0">
                <a:ln w="11430"/>
                <a:solidFill>
                  <a:srgbClr val="8064A2">
                    <a:lumMod val="75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Арженовскова</a:t>
            </a:r>
            <a:r>
              <a:rPr lang="ru-RU" sz="2800" b="1" dirty="0" smtClean="0">
                <a:ln w="11430"/>
                <a:solidFill>
                  <a:srgbClr val="8064A2">
                    <a:lumMod val="75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Л.Н.</a:t>
            </a:r>
          </a:p>
          <a:p>
            <a:pPr algn="r"/>
            <a:r>
              <a:rPr lang="ru-RU" sz="2800" b="1" dirty="0" err="1" smtClean="0">
                <a:ln w="11430"/>
                <a:solidFill>
                  <a:srgbClr val="8064A2">
                    <a:lumMod val="75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Кочетова</a:t>
            </a:r>
            <a:r>
              <a:rPr lang="ru-RU" sz="2800" b="1" dirty="0" smtClean="0">
                <a:ln w="11430"/>
                <a:solidFill>
                  <a:srgbClr val="8064A2">
                    <a:lumMod val="75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Ю.А</a:t>
            </a:r>
          </a:p>
          <a:p>
            <a:endParaRPr lang="ru-RU" sz="2800" b="1" dirty="0" smtClean="0">
              <a:ln w="11430"/>
              <a:solidFill>
                <a:srgbClr val="8064A2">
                  <a:lumMod val="75000"/>
                </a:srgb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2800" b="1" dirty="0" smtClean="0">
              <a:ln w="11430"/>
              <a:solidFill>
                <a:srgbClr val="8064A2">
                  <a:lumMod val="75000"/>
                </a:srgb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ln w="11430"/>
                <a:solidFill>
                  <a:srgbClr val="8064A2">
                    <a:lumMod val="75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МБДОУ </a:t>
            </a:r>
          </a:p>
          <a:p>
            <a:pPr algn="ctr"/>
            <a:r>
              <a:rPr lang="ru-RU" sz="2800" b="1" dirty="0" smtClean="0">
                <a:ln w="11430"/>
                <a:solidFill>
                  <a:srgbClr val="8064A2">
                    <a:lumMod val="75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«Детский сад «Тополёк» </a:t>
            </a:r>
            <a:endParaRPr lang="ru-RU" sz="2800" b="1" dirty="0">
              <a:ln w="11430"/>
              <a:solidFill>
                <a:srgbClr val="8064A2">
                  <a:lumMod val="75000"/>
                </a:srgb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13434" y="6647315"/>
            <a:ext cx="1185497" cy="117824"/>
          </a:xfrm>
          <a:prstGeom prst="rect">
            <a:avLst/>
          </a:prstGeom>
          <a:solidFill>
            <a:srgbClr val="11DFFB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86558947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ергей\Desktop\сад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7809" y="1276470"/>
            <a:ext cx="6837426" cy="51048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Прямоугольник 3"/>
          <p:cNvSpPr/>
          <p:nvPr/>
        </p:nvSpPr>
        <p:spPr>
          <a:xfrm>
            <a:off x="835561" y="260648"/>
            <a:ext cx="726192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dirty="0" smtClean="0">
                <a:ln w="1905"/>
                <a:gradFill>
                  <a:gsLst>
                    <a:gs pos="0">
                      <a:srgbClr val="E7CC02">
                        <a:shade val="20000"/>
                        <a:satMod val="200000"/>
                      </a:srgbClr>
                    </a:gs>
                    <a:gs pos="78000">
                      <a:srgbClr val="E7CC02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E7CC02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группа «Солнышко</a:t>
            </a:r>
            <a:r>
              <a:rPr lang="ru-RU" sz="4800" b="1" dirty="0" smtClean="0">
                <a:ln w="11430"/>
                <a:gradFill>
                  <a:gsLst>
                    <a:gs pos="0">
                      <a:srgbClr val="FFE103">
                        <a:tint val="70000"/>
                        <a:satMod val="245000"/>
                      </a:srgbClr>
                    </a:gs>
                    <a:gs pos="75000">
                      <a:srgbClr val="FFE103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FFE103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»</a:t>
            </a:r>
            <a:endParaRPr lang="ru-RU" sz="4800" b="1" dirty="0">
              <a:ln w="11430"/>
              <a:gradFill>
                <a:gsLst>
                  <a:gs pos="0">
                    <a:srgbClr val="FFE103">
                      <a:tint val="70000"/>
                      <a:satMod val="245000"/>
                    </a:srgbClr>
                  </a:gs>
                  <a:gs pos="75000">
                    <a:srgbClr val="FFE103">
                      <a:tint val="90000"/>
                      <a:shade val="60000"/>
                      <a:satMod val="240000"/>
                    </a:srgbClr>
                  </a:gs>
                  <a:gs pos="100000">
                    <a:srgbClr val="FFE103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6156176" y="2132856"/>
            <a:ext cx="2880320" cy="257058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400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5" name="Picture 4" descr="http://i015.radikal.ru/1011/d9/563d193aa906.gif"/>
          <p:cNvPicPr>
            <a:picLocks noChangeAspect="1" noChangeArrowheads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4365104"/>
            <a:ext cx="3557926" cy="2422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11549436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ергей\Desktop\развивающая среда\SAM_229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2" y="836712"/>
            <a:ext cx="7008778" cy="52565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35696" y="4797152"/>
            <a:ext cx="5400600" cy="181588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800" b="1" i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нашей группе всем на диво,</a:t>
            </a:r>
          </a:p>
          <a:p>
            <a:r>
              <a:rPr lang="ru-RU" sz="2800" b="1" i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 нарядно, и красиво!</a:t>
            </a:r>
          </a:p>
          <a:p>
            <a:r>
              <a:rPr lang="ru-RU" sz="2800" b="1" i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Очень много есть у нас</a:t>
            </a:r>
          </a:p>
          <a:p>
            <a:r>
              <a:rPr lang="ru-RU" sz="2800" b="1" i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Всё сейчас покажем вам!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619672" y="19472"/>
            <a:ext cx="5616624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i="1" dirty="0" smtClean="0">
                <a:ln w="11430"/>
                <a:solidFill>
                  <a:srgbClr val="FF33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Групповая комната</a:t>
            </a:r>
            <a:endParaRPr lang="ru-RU" sz="4400" b="1" i="1" dirty="0">
              <a:ln w="11430"/>
              <a:solidFill>
                <a:srgbClr val="FF33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9200111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Сергей\Desktop\юля\DSC0959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76672"/>
            <a:ext cx="6564221" cy="49231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83768" y="4869160"/>
            <a:ext cx="4824536" cy="16561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400" b="1" i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Здесь стоят у нас кабинки,</a:t>
            </a:r>
          </a:p>
          <a:p>
            <a:r>
              <a:rPr lang="ru-RU" sz="2400" b="1" i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Внутри порядок-ни пылинки!</a:t>
            </a:r>
          </a:p>
          <a:p>
            <a:r>
              <a:rPr lang="ru-RU" sz="2400" b="1" i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Залог здоровья –чистота!</a:t>
            </a:r>
          </a:p>
          <a:p>
            <a:r>
              <a:rPr lang="ru-RU" sz="2400" b="1" i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каждом шкафчике- картинка!</a:t>
            </a:r>
          </a:p>
          <a:p>
            <a:r>
              <a:rPr lang="ru-RU" sz="2400" b="1" i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Не раздевалка-красота!</a:t>
            </a:r>
          </a:p>
          <a:p>
            <a:endParaRPr lang="ru-RU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25077" y="116632"/>
            <a:ext cx="576064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i="1" dirty="0" smtClean="0">
                <a:ln w="11430"/>
                <a:solidFill>
                  <a:srgbClr val="FF33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Раздевалка</a:t>
            </a:r>
            <a:endParaRPr lang="ru-RU" sz="4000" b="1" i="1" dirty="0">
              <a:ln w="11430"/>
              <a:solidFill>
                <a:srgbClr val="FF33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Users\Сергей\Desktop\юля\DSC0959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2736304" cy="20522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56055547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5840" y="302791"/>
            <a:ext cx="7772400" cy="821953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000" b="1" i="1" dirty="0" smtClean="0">
                <a:ln w="11430"/>
                <a:solidFill>
                  <a:srgbClr val="FF33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Спальная комната</a:t>
            </a:r>
            <a:endParaRPr lang="ru-RU" sz="4000" b="1" i="1" dirty="0">
              <a:ln w="11430"/>
              <a:solidFill>
                <a:srgbClr val="FF33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G:\юля\DSC0960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680" y="980728"/>
            <a:ext cx="6192688" cy="46445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83221618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Сергей\Desktop\развивающая среда\SAM_230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196752"/>
            <a:ext cx="6336704" cy="47525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59632" y="306099"/>
            <a:ext cx="6264696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i="1" dirty="0" smtClean="0">
                <a:ln w="11430"/>
                <a:solidFill>
                  <a:srgbClr val="FF33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Центр гигиены</a:t>
            </a:r>
            <a:endParaRPr lang="ru-RU" sz="4000" b="1" i="1" dirty="0">
              <a:ln w="11430"/>
              <a:solidFill>
                <a:srgbClr val="FF33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7159372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987824" y="188640"/>
            <a:ext cx="5554960" cy="580926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i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Мы дежурим</a:t>
            </a:r>
            <a:endParaRPr lang="ru-RU" b="1" i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260648"/>
            <a:ext cx="3744416" cy="16561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Все хотят дежурным быть,</a:t>
            </a:r>
          </a:p>
          <a:p>
            <a:r>
              <a:rPr lang="ru-RU" sz="2000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Чтобы всем руководить.</a:t>
            </a:r>
          </a:p>
          <a:p>
            <a:r>
              <a:rPr lang="ru-RU" sz="2000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Ведь дежурить каждый день,</a:t>
            </a:r>
          </a:p>
          <a:p>
            <a:r>
              <a:rPr lang="ru-RU" sz="2000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Малышам совсем не лень!</a:t>
            </a:r>
          </a:p>
          <a:p>
            <a:pPr algn="ctr"/>
            <a:endParaRPr lang="ru-RU" sz="2000" dirty="0">
              <a:solidFill>
                <a:srgbClr val="FFFFFF"/>
              </a:solidFill>
            </a:endParaRPr>
          </a:p>
        </p:txBody>
      </p:sp>
      <p:pic>
        <p:nvPicPr>
          <p:cNvPr id="2050" name="Picture 2" descr="M:\DCIM\100PHOTO\SAM_225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24205" y="792088"/>
            <a:ext cx="3851920" cy="28889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M:\DCIM\100PHOTO\SAM_224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0561" y="2132856"/>
            <a:ext cx="4128460" cy="30963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:\DCIM\100PHOTO\SAM_2220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3707905" y="3068960"/>
            <a:ext cx="3312368" cy="35010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41272089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Users\Сергей\Desktop\анимашки\67050_thumb_2.gif"/>
          <p:cNvPicPr>
            <a:picLocks noChangeAspect="1" noChangeArrowheads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80312" y="-171400"/>
            <a:ext cx="2140438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Сергей\Desktop\развивающая среда\SAM_2077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260648"/>
            <a:ext cx="3907110" cy="27363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1095950" y="2685492"/>
            <a:ext cx="7380312" cy="62292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5400" b="1" i="1" dirty="0" smtClean="0">
                <a:ln w="11430"/>
                <a:solidFill>
                  <a:srgbClr val="FF33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i="1" dirty="0" smtClean="0">
                <a:ln w="11430"/>
                <a:solidFill>
                  <a:srgbClr val="FF33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Познавательный центр</a:t>
            </a:r>
            <a:endParaRPr lang="ru-RU" sz="4800" b="1" i="1" dirty="0">
              <a:ln w="11430"/>
              <a:solidFill>
                <a:srgbClr val="FF33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067944" y="626096"/>
            <a:ext cx="3915658" cy="13235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400" b="1" dirty="0" smtClean="0">
                <a:ln w="11430"/>
                <a:solidFill>
                  <a:srgbClr val="0033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Мы с фигурами знакомы,</a:t>
            </a:r>
          </a:p>
          <a:p>
            <a:r>
              <a:rPr lang="ru-RU" sz="2400" b="1" dirty="0" smtClean="0">
                <a:ln w="11430"/>
                <a:solidFill>
                  <a:srgbClr val="0033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 цифры много узнаем.</a:t>
            </a:r>
          </a:p>
          <a:p>
            <a:r>
              <a:rPr lang="ru-RU" sz="2400" b="1" dirty="0" smtClean="0">
                <a:ln w="11430"/>
                <a:solidFill>
                  <a:srgbClr val="0033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 математики законы</a:t>
            </a:r>
          </a:p>
          <a:p>
            <a:r>
              <a:rPr lang="ru-RU" sz="2400" b="1" dirty="0" smtClean="0">
                <a:ln w="11430"/>
                <a:solidFill>
                  <a:srgbClr val="0033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Постигать не устаем</a:t>
            </a:r>
          </a:p>
          <a:p>
            <a:endParaRPr lang="ru-RU" sz="20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122" name="Picture 2" descr="C:\Users\Сергей\Desktop\развивающая среда\SAM_2305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3729" y="3429000"/>
            <a:ext cx="4104456" cy="30783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80340486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Сергей\Desktop\анимашки\detia-301.gif"/>
          <p:cNvPicPr>
            <a:picLocks noChangeAspect="1" noChangeArrowheads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0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Сергей\Desktop\юля\DSC09620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1331640" y="404664"/>
            <a:ext cx="3942692" cy="28605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G:\юля\SDC10950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4860032" y="2060848"/>
            <a:ext cx="3701293" cy="26563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G:\юля\SDC10964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755576" y="3573016"/>
            <a:ext cx="4392488" cy="29883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86094470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9592" y="357408"/>
            <a:ext cx="4680520" cy="34145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F:\ивахненко\DSCN0523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5940152" y="608503"/>
            <a:ext cx="2952328" cy="38154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ивахненко\DSCN0521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212977"/>
            <a:ext cx="4645249" cy="34563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57090400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Сергей\Desktop\юля\DSC09584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4139952" y="260647"/>
            <a:ext cx="3816424" cy="27416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Сергей\Desktop\юля\DSC09587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393" y="3212976"/>
            <a:ext cx="3851920" cy="28889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3749683" cy="28137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G:\юля\DSC09581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149027"/>
            <a:ext cx="3945077" cy="29588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39899637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 descr="C:\Users\Сергей\Desktop\юля\DSC0961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16632"/>
            <a:ext cx="3347864" cy="25108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24544" y="0"/>
            <a:ext cx="5760640" cy="11430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i="1" dirty="0" smtClean="0">
                <a:ln w="11430"/>
                <a:solidFill>
                  <a:srgbClr val="FF33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Уголок творчества</a:t>
            </a:r>
            <a:endParaRPr lang="ru-RU" b="1" i="1" dirty="0">
              <a:ln w="11430"/>
              <a:solidFill>
                <a:srgbClr val="FF33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C:\Users\Сергей\Desktop\юля\DSC0959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504564" y="1613872"/>
            <a:ext cx="4896544" cy="36724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Сергей\Desktop\юля\DSC09595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365104"/>
            <a:ext cx="3323861" cy="24928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Сергей\Desktop\юля\DSC09602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055624"/>
            <a:ext cx="3072342" cy="23042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61204989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Сергей\Desktop\развивающая среда\SAM_209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19" y="220028"/>
            <a:ext cx="4615349" cy="34249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372789" y="3976464"/>
            <a:ext cx="432048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Мини-музей фалеристики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6869" y="220028"/>
            <a:ext cx="3953603" cy="5441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247456" y="5517232"/>
            <a:ext cx="4896544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Уголок народного творчества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8132273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Сергей\Desktop\развивающая среда\SAM_2079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4741777" y="1988840"/>
            <a:ext cx="4004551" cy="4536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" name="Picture 2" descr="C:\Users\Сергей\Desktop\анимашки\detia-301.gif"/>
          <p:cNvPicPr>
            <a:picLocks noChangeAspect="1" noChangeArrowheads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941168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99592" y="44624"/>
            <a:ext cx="6336704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i="1" dirty="0" smtClean="0">
                <a:ln w="11430"/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Игровой</a:t>
            </a:r>
            <a:r>
              <a:rPr lang="ru-RU" sz="5400" b="1" dirty="0" smtClean="0">
                <a:ln w="11430"/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центр</a:t>
            </a:r>
            <a:endParaRPr lang="ru-RU" sz="5400" b="1" dirty="0">
              <a:ln w="11430"/>
              <a:solidFill>
                <a:srgbClr val="FF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Сергей\Desktop\юля\DSC09640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959024"/>
            <a:ext cx="4032448" cy="30243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57466088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547664" y="44624"/>
            <a:ext cx="6400800" cy="1008112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000" b="1" i="1" dirty="0" smtClean="0">
                <a:ln w="11430"/>
                <a:solidFill>
                  <a:srgbClr val="0033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Уголок игры для девочек</a:t>
            </a:r>
            <a:endParaRPr lang="ru-RU" sz="4000" b="1" i="1" dirty="0">
              <a:ln w="11430"/>
              <a:solidFill>
                <a:srgbClr val="0033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Users\Сергей\Desktop\развивающая среда\SAM_2089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4547237" y="764704"/>
            <a:ext cx="4032448" cy="29523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95936" y="3861048"/>
            <a:ext cx="4752528" cy="12800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800" b="1" i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Хороши у нас игрушки-</a:t>
            </a:r>
          </a:p>
          <a:p>
            <a:r>
              <a:rPr lang="ru-RU" sz="2800" b="1" i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Куклы, мишки, погремушки.</a:t>
            </a:r>
          </a:p>
          <a:p>
            <a:r>
              <a:rPr lang="ru-RU" sz="2800" b="1" i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Поиграем и потом,</a:t>
            </a:r>
          </a:p>
          <a:p>
            <a:r>
              <a:rPr lang="ru-RU" sz="2800" b="1" i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Всё на место уберём.</a:t>
            </a:r>
            <a:endParaRPr lang="ru-RU" sz="2800" b="1" i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2696"/>
            <a:ext cx="4079693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C:\Users\Сергей\Desktop\юля\DSC09597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595380" y="3688161"/>
            <a:ext cx="3435607" cy="30243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98165673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Сергей\Desktop\развивающая среда\SAM_2089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6544592" y="0"/>
            <a:ext cx="2267744" cy="31409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Сергей\Desktop\юля\DSC09618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24813" y="3383827"/>
            <a:ext cx="4032448" cy="33457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Сергей\Desktop\юля\DSC09617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395536" y="3461875"/>
            <a:ext cx="4392488" cy="31896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Сергей\Desktop\юля\DSC09604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444848" y="149507"/>
            <a:ext cx="4176464" cy="33123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i015.radikal.ru/1011/d9/563d193aa906.gif"/>
          <p:cNvPicPr>
            <a:picLocks noChangeAspect="1" noChangeArrowheads="1" noCrop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9912" y="961461"/>
            <a:ext cx="3557926" cy="2422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58663326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43608" y="0"/>
            <a:ext cx="7344816" cy="6983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i="1" dirty="0" smtClean="0">
                <a:ln w="11430"/>
                <a:solidFill>
                  <a:srgbClr val="FF33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Уголок игры для мальчиков</a:t>
            </a:r>
            <a:endParaRPr lang="ru-RU" sz="4000" b="1" i="1" dirty="0">
              <a:ln w="11430"/>
              <a:solidFill>
                <a:srgbClr val="FF33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C:\Users\Сергей\Desktop\юля\DSC0961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0285" y="2924944"/>
            <a:ext cx="4283968" cy="32129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Сергей\Desktop\юля\DSC0961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15401" y="545400"/>
            <a:ext cx="4077079" cy="30877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1520" y="1268760"/>
            <a:ext cx="5400600" cy="8172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400" b="1" i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 вот любимое местечко,</a:t>
            </a:r>
          </a:p>
          <a:p>
            <a:r>
              <a:rPr lang="ru-RU" sz="2400" b="1" i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Здесь время </a:t>
            </a:r>
            <a:r>
              <a:rPr lang="ru-RU" sz="2400" b="1" i="1" dirty="0" err="1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мчится,словно</a:t>
            </a:r>
            <a:r>
              <a:rPr lang="ru-RU" sz="2400" b="1" i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речка,</a:t>
            </a:r>
          </a:p>
          <a:p>
            <a:r>
              <a:rPr lang="ru-RU" sz="2400" b="1" i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Тут быстро взрослым можно стать,</a:t>
            </a:r>
          </a:p>
          <a:p>
            <a:r>
              <a:rPr lang="ru-RU" sz="2400" b="1" i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 профессии менять.</a:t>
            </a:r>
          </a:p>
          <a:p>
            <a:endParaRPr lang="ru-RU" sz="2000" b="1" i="1" dirty="0" smtClean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8194" name="Picture 2" descr="G:\юля\DSC09625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32216" y="3717032"/>
            <a:ext cx="4060264" cy="30451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59600583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4624"/>
            <a:ext cx="642938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i="1" dirty="0" smtClean="0">
                <a:ln w="11430"/>
                <a:solidFill>
                  <a:srgbClr val="FF33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Настольно-печатные игры</a:t>
            </a:r>
            <a:endParaRPr lang="ru-RU" sz="4000" b="1" i="1" dirty="0">
              <a:ln w="11430"/>
              <a:solidFill>
                <a:srgbClr val="FF33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Сергей\Desktop\юля\DSC0962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44824"/>
            <a:ext cx="4720781" cy="35405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G:\юля\SDC10914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08925" y="747574"/>
            <a:ext cx="4248472" cy="33191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Сергей\Desktop\развивающая среда\SAM_2097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81789" y="3356992"/>
            <a:ext cx="4427984" cy="32489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49124348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G:\юля\DSC0961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48314" y="3573017"/>
            <a:ext cx="3400150" cy="27363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Сергей\Desktop\развивающая среда\SAM_2100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500066" y="757938"/>
            <a:ext cx="3093910" cy="32678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19672" y="4005064"/>
            <a:ext cx="4320480" cy="16561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400" b="1" i="1" dirty="0" err="1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Раз,два,три</a:t>
            </a:r>
            <a:r>
              <a:rPr lang="ru-RU" sz="2400" b="1" i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-сложу детали,</a:t>
            </a:r>
          </a:p>
          <a:p>
            <a:r>
              <a:rPr lang="ru-RU" sz="2400" b="1" i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Чтоб они машиной стали</a:t>
            </a:r>
          </a:p>
          <a:p>
            <a:r>
              <a:rPr lang="ru-RU" sz="2400" b="1" i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Из конструктора такого</a:t>
            </a:r>
            <a:endParaRPr lang="ru-RU" sz="2000" b="1" i="1" dirty="0" smtClean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i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Что ни сделай- все толково! </a:t>
            </a:r>
            <a:endParaRPr lang="ru-RU" sz="2400" b="1" i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Сергей\Desktop\развивающая среда\SAM_2076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01616" y="1002101"/>
            <a:ext cx="3608075" cy="27208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32360" y="482904"/>
            <a:ext cx="6552728" cy="5543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i="1" dirty="0" smtClean="0">
                <a:ln w="11430"/>
                <a:solidFill>
                  <a:srgbClr val="FF33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Уголок конструирования</a:t>
            </a:r>
            <a:endParaRPr lang="ru-RU" sz="4800" b="1" i="1" dirty="0">
              <a:ln w="11430"/>
              <a:solidFill>
                <a:srgbClr val="FF33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00598126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:\юля\DSC0961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24517" y="1151747"/>
            <a:ext cx="5328592" cy="38344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4860032" y="1586963"/>
            <a:ext cx="3728517" cy="49960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251494006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theme/_rels/theme5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3.jpeg"/></Relationships>
</file>

<file path=ppt/theme/_rels/theme5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3.jpeg"/></Relationships>
</file>

<file path=ppt/theme/_rels/theme5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3.jpeg"/></Relationships>
</file>

<file path=ppt/theme/_rels/theme55.xml.rels><?xml version="1.0" encoding="UTF-8" standalone="yes"?>
<Relationships xmlns="http://schemas.openxmlformats.org/package/2006/relationships"><Relationship Id="rId1" Type="http://schemas.openxmlformats.org/officeDocument/2006/relationships/image" Target="../media/image43.jpeg"/></Relationships>
</file>

<file path=ppt/theme/_rels/theme56.xml.rels><?xml version="1.0" encoding="UTF-8" standalone="yes"?>
<Relationships xmlns="http://schemas.openxmlformats.org/package/2006/relationships"><Relationship Id="rId1" Type="http://schemas.openxmlformats.org/officeDocument/2006/relationships/image" Target="../media/image43.jpeg"/></Relationships>
</file>

<file path=ppt/theme/_rels/theme57.xml.rels><?xml version="1.0" encoding="UTF-8" standalone="yes"?>
<Relationships xmlns="http://schemas.openxmlformats.org/package/2006/relationships"><Relationship Id="rId1" Type="http://schemas.openxmlformats.org/officeDocument/2006/relationships/image" Target="../media/image43.jpeg"/></Relationships>
</file>

<file path=ppt/theme/_rels/theme58.xml.rels><?xml version="1.0" encoding="UTF-8" standalone="yes"?>
<Relationships xmlns="http://schemas.openxmlformats.org/package/2006/relationships"><Relationship Id="rId1" Type="http://schemas.openxmlformats.org/officeDocument/2006/relationships/image" Target="../media/image43.jpeg"/></Relationships>
</file>

<file path=ppt/theme/_rels/theme59.xml.rels><?xml version="1.0" encoding="UTF-8" standalone="yes"?>
<Relationships xmlns="http://schemas.openxmlformats.org/package/2006/relationships"><Relationship Id="rId1" Type="http://schemas.openxmlformats.org/officeDocument/2006/relationships/image" Target="../media/image43.jpeg"/></Relationships>
</file>

<file path=ppt/theme/_rels/theme60.xml.rels><?xml version="1.0" encoding="UTF-8" standalone="yes"?>
<Relationships xmlns="http://schemas.openxmlformats.org/package/2006/relationships"><Relationship Id="rId1" Type="http://schemas.openxmlformats.org/officeDocument/2006/relationships/image" Target="../media/image43.jpeg"/></Relationships>
</file>

<file path=ppt/theme/_rels/theme6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3.jpeg"/></Relationships>
</file>

<file path=ppt/theme/_rels/theme6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3.jpeg"/></Relationships>
</file>

<file path=ppt/theme/_rels/theme6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3.jpeg"/></Relationships>
</file>

<file path=ppt/theme/_rels/theme6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3.jpeg"/></Relationships>
</file>

<file path=ppt/theme/_rels/theme65.xml.rels><?xml version="1.0" encoding="UTF-8" standalone="yes"?>
<Relationships xmlns="http://schemas.openxmlformats.org/package/2006/relationships"><Relationship Id="rId1" Type="http://schemas.openxmlformats.org/officeDocument/2006/relationships/image" Target="../media/image43.jpeg"/></Relationships>
</file>

<file path=ppt/theme/_rels/theme67.xml.rels><?xml version="1.0" encoding="UTF-8" standalone="yes"?>
<Relationships xmlns="http://schemas.openxmlformats.org/package/2006/relationships"><Relationship Id="rId1" Type="http://schemas.openxmlformats.org/officeDocument/2006/relationships/image" Target="../media/image45.jpeg"/></Relationships>
</file>

<file path=ppt/theme/_rels/theme68.xml.rels><?xml version="1.0" encoding="UTF-8" standalone="yes"?>
<Relationships xmlns="http://schemas.openxmlformats.org/package/2006/relationships"><Relationship Id="rId1" Type="http://schemas.openxmlformats.org/officeDocument/2006/relationships/image" Target="../media/image45.jpeg"/></Relationships>
</file>

<file path=ppt/theme/_rels/theme69.xml.rels><?xml version="1.0" encoding="UTF-8" standalone="yes"?>
<Relationships xmlns="http://schemas.openxmlformats.org/package/2006/relationships"><Relationship Id="rId1" Type="http://schemas.openxmlformats.org/officeDocument/2006/relationships/image" Target="../media/image45.jpeg"/></Relationships>
</file>

<file path=ppt/theme/_rels/theme70.xml.rels><?xml version="1.0" encoding="UTF-8" standalone="yes"?>
<Relationships xmlns="http://schemas.openxmlformats.org/package/2006/relationships"><Relationship Id="rId1" Type="http://schemas.openxmlformats.org/officeDocument/2006/relationships/image" Target="../media/image45.jpeg"/></Relationships>
</file>

<file path=ppt/theme/_rels/theme7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5.jpeg"/></Relationships>
</file>

<file path=ppt/theme/_rels/theme7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5.jpeg"/></Relationships>
</file>

<file path=ppt/theme/_rels/theme7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5.jpeg"/></Relationships>
</file>

<file path=ppt/theme/_rels/theme7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5.jpeg"/></Relationships>
</file>

<file path=ppt/theme/_rels/theme75.xml.rels><?xml version="1.0" encoding="UTF-8" standalone="yes"?>
<Relationships xmlns="http://schemas.openxmlformats.org/package/2006/relationships"><Relationship Id="rId1" Type="http://schemas.openxmlformats.org/officeDocument/2006/relationships/image" Target="../media/image45.jpeg"/></Relationships>
</file>

<file path=ppt/theme/_rels/theme76.xml.rels><?xml version="1.0" encoding="UTF-8" standalone="yes"?>
<Relationships xmlns="http://schemas.openxmlformats.org/package/2006/relationships"><Relationship Id="rId1" Type="http://schemas.openxmlformats.org/officeDocument/2006/relationships/image" Target="../media/image45.jpeg"/></Relationships>
</file>

<file path=ppt/theme/_rels/theme77.xml.rels><?xml version="1.0" encoding="UTF-8" standalone="yes"?>
<Relationships xmlns="http://schemas.openxmlformats.org/package/2006/relationships"><Relationship Id="rId1" Type="http://schemas.openxmlformats.org/officeDocument/2006/relationships/image" Target="../media/image45.jpeg"/></Relationships>
</file>

<file path=ppt/theme/_rels/theme78.xml.rels><?xml version="1.0" encoding="UTF-8" standalone="yes"?>
<Relationships xmlns="http://schemas.openxmlformats.org/package/2006/relationships"><Relationship Id="rId1" Type="http://schemas.openxmlformats.org/officeDocument/2006/relationships/image" Target="../media/image45.jpeg"/></Relationships>
</file>

<file path=ppt/theme/_rels/theme79.xml.rels><?xml version="1.0" encoding="UTF-8" standalone="yes"?>
<Relationships xmlns="http://schemas.openxmlformats.org/package/2006/relationships"><Relationship Id="rId1" Type="http://schemas.openxmlformats.org/officeDocument/2006/relationships/image" Target="../media/image45.jpeg"/></Relationships>
</file>

<file path=ppt/theme/_rels/theme80.xml.rels><?xml version="1.0" encoding="UTF-8" standalone="yes"?>
<Relationships xmlns="http://schemas.openxmlformats.org/package/2006/relationships"><Relationship Id="rId1" Type="http://schemas.openxmlformats.org/officeDocument/2006/relationships/image" Target="../media/image45.jpeg"/></Relationships>
</file>

<file path=ppt/theme/_rels/theme8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5.jpeg"/></Relationships>
</file>

<file path=ppt/theme/_rels/theme8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5.jpeg"/></Relationships>
</file>

<file path=ppt/theme/_rels/theme8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5.jpeg"/></Relationships>
</file>

<file path=ppt/theme/_rels/theme8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5.jpeg"/></Relationships>
</file>

<file path=ppt/theme/_rels/theme85.xml.rels><?xml version="1.0" encoding="UTF-8" standalone="yes"?>
<Relationships xmlns="http://schemas.openxmlformats.org/package/2006/relationships"><Relationship Id="rId1" Type="http://schemas.openxmlformats.org/officeDocument/2006/relationships/image" Target="../media/image45.jpeg"/></Relationships>
</file>

<file path=ppt/theme/_rels/theme86.xml.rels><?xml version="1.0" encoding="UTF-8" standalone="yes"?>
<Relationships xmlns="http://schemas.openxmlformats.org/package/2006/relationships"><Relationship Id="rId1" Type="http://schemas.openxmlformats.org/officeDocument/2006/relationships/image" Target="../media/image45.jpeg"/></Relationships>
</file>

<file path=ppt/theme/_rels/theme87.xml.rels><?xml version="1.0" encoding="UTF-8" standalone="yes"?>
<Relationships xmlns="http://schemas.openxmlformats.org/package/2006/relationships"><Relationship Id="rId1" Type="http://schemas.openxmlformats.org/officeDocument/2006/relationships/image" Target="../media/image45.jpeg"/></Relationships>
</file>

<file path=ppt/theme/_rels/theme88.xml.rels><?xml version="1.0" encoding="UTF-8" standalone="yes"?>
<Relationships xmlns="http://schemas.openxmlformats.org/package/2006/relationships"><Relationship Id="rId1" Type="http://schemas.openxmlformats.org/officeDocument/2006/relationships/image" Target="../media/image45.jpeg"/></Relationships>
</file>

<file path=ppt/theme/_rels/theme9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5.jpeg"/></Relationships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8_Тема4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9_Тема4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0_Тема4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1_Тема4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2_Тема4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3_Тема4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4_Тема4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5_Тема4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6_Тема4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7_Тема4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4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18_Тема4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19_Тема4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20_Тема4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21_Тема4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22_Тема4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23_Тема4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ИЗО 3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24_Тема4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8.xml><?xml version="1.0" encoding="utf-8"?>
<a:theme xmlns:a="http://schemas.openxmlformats.org/drawingml/2006/main" name="25_Тема4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9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Тема4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0.xml><?xml version="1.0" encoding="utf-8"?>
<a:theme xmlns:a="http://schemas.openxmlformats.org/drawingml/2006/main" name="1_Balloons">
  <a:themeElements>
    <a:clrScheme name="Balloons 8">
      <a:dk1>
        <a:srgbClr val="006699"/>
      </a:dk1>
      <a:lt1>
        <a:srgbClr val="FFFFFF"/>
      </a:lt1>
      <a:dk2>
        <a:srgbClr val="006666"/>
      </a:dk2>
      <a:lt2>
        <a:srgbClr val="FFFFCC"/>
      </a:lt2>
      <a:accent1>
        <a:srgbClr val="EDFAD2"/>
      </a:accent1>
      <a:accent2>
        <a:srgbClr val="EBF7FF"/>
      </a:accent2>
      <a:accent3>
        <a:srgbClr val="FFFFFF"/>
      </a:accent3>
      <a:accent4>
        <a:srgbClr val="005682"/>
      </a:accent4>
      <a:accent5>
        <a:srgbClr val="F4FCE5"/>
      </a:accent5>
      <a:accent6>
        <a:srgbClr val="D5E0E7"/>
      </a:accent6>
      <a:hlink>
        <a:srgbClr val="CC99FF"/>
      </a:hlink>
      <a:folHlink>
        <a:srgbClr val="F2DFFD"/>
      </a:folHlink>
    </a:clrScheme>
    <a:fontScheme name="Balloon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alloons 1">
        <a:dk1>
          <a:srgbClr val="9900CC"/>
        </a:dk1>
        <a:lt1>
          <a:srgbClr val="FFFFCC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660066"/>
        </a:accent2>
        <a:accent3>
          <a:srgbClr val="AAAAAA"/>
        </a:accent3>
        <a:accent4>
          <a:srgbClr val="DADAAE"/>
        </a:accent4>
        <a:accent5>
          <a:srgbClr val="B8B8CA"/>
        </a:accent5>
        <a:accent6>
          <a:srgbClr val="5C005C"/>
        </a:accent6>
        <a:hlink>
          <a:srgbClr val="CC00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2">
        <a:dk1>
          <a:srgbClr val="990033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E78A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3">
        <a:dk1>
          <a:srgbClr val="CCCCFF"/>
        </a:dk1>
        <a:lt1>
          <a:srgbClr val="FFFFCC"/>
        </a:lt1>
        <a:dk2>
          <a:srgbClr val="000000"/>
        </a:dk2>
        <a:lt2>
          <a:srgbClr val="FFFFFF"/>
        </a:lt2>
        <a:accent1>
          <a:srgbClr val="9999FF"/>
        </a:accent1>
        <a:accent2>
          <a:srgbClr val="33CCCC"/>
        </a:accent2>
        <a:accent3>
          <a:srgbClr val="AAAAAA"/>
        </a:accent3>
        <a:accent4>
          <a:srgbClr val="DADAAE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4">
        <a:dk1>
          <a:srgbClr val="000000"/>
        </a:dk1>
        <a:lt1>
          <a:srgbClr val="F8F8F8"/>
        </a:lt1>
        <a:dk2>
          <a:srgbClr val="800000"/>
        </a:dk2>
        <a:lt2>
          <a:srgbClr val="FFFFFF"/>
        </a:lt2>
        <a:accent1>
          <a:srgbClr val="FF3300"/>
        </a:accent1>
        <a:accent2>
          <a:srgbClr val="FF5050"/>
        </a:accent2>
        <a:accent3>
          <a:srgbClr val="C0AAAA"/>
        </a:accent3>
        <a:accent4>
          <a:srgbClr val="D4D4D4"/>
        </a:accent4>
        <a:accent5>
          <a:srgbClr val="FFADAA"/>
        </a:accent5>
        <a:accent6>
          <a:srgbClr val="E74848"/>
        </a:accent6>
        <a:hlink>
          <a:srgbClr val="FF99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5">
        <a:dk1>
          <a:srgbClr val="666699"/>
        </a:dk1>
        <a:lt1>
          <a:srgbClr val="FFFFFF"/>
        </a:lt1>
        <a:dk2>
          <a:srgbClr val="000066"/>
        </a:dk2>
        <a:lt2>
          <a:srgbClr val="CCECFF"/>
        </a:lt2>
        <a:accent1>
          <a:srgbClr val="009999"/>
        </a:accent1>
        <a:accent2>
          <a:srgbClr val="0099CC"/>
        </a:accent2>
        <a:accent3>
          <a:srgbClr val="AAAAB8"/>
        </a:accent3>
        <a:accent4>
          <a:srgbClr val="DADADA"/>
        </a:accent4>
        <a:accent5>
          <a:srgbClr val="AACACA"/>
        </a:accent5>
        <a:accent6>
          <a:srgbClr val="008AB9"/>
        </a:accent6>
        <a:hlink>
          <a:srgbClr val="CC99FF"/>
        </a:hlink>
        <a:folHlink>
          <a:srgbClr val="3366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6">
        <a:dk1>
          <a:srgbClr val="99CC00"/>
        </a:dk1>
        <a:lt1>
          <a:srgbClr val="FFFFFF"/>
        </a:lt1>
        <a:dk2>
          <a:srgbClr val="009900"/>
        </a:dk2>
        <a:lt2>
          <a:srgbClr val="FFFF99"/>
        </a:lt2>
        <a:accent1>
          <a:srgbClr val="336600"/>
        </a:accent1>
        <a:accent2>
          <a:srgbClr val="008000"/>
        </a:accent2>
        <a:accent3>
          <a:srgbClr val="AACAAA"/>
        </a:accent3>
        <a:accent4>
          <a:srgbClr val="DADADA"/>
        </a:accent4>
        <a:accent5>
          <a:srgbClr val="ADB8AA"/>
        </a:accent5>
        <a:accent6>
          <a:srgbClr val="007300"/>
        </a:accent6>
        <a:hlink>
          <a:srgbClr val="CCCC00"/>
        </a:hlink>
        <a:folHlink>
          <a:srgbClr val="33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7">
        <a:dk1>
          <a:srgbClr val="000066"/>
        </a:dk1>
        <a:lt1>
          <a:srgbClr val="E1F4FF"/>
        </a:lt1>
        <a:dk2>
          <a:srgbClr val="000066"/>
        </a:dk2>
        <a:lt2>
          <a:srgbClr val="CCCCFF"/>
        </a:lt2>
        <a:accent1>
          <a:srgbClr val="9999FF"/>
        </a:accent1>
        <a:accent2>
          <a:srgbClr val="33CCCC"/>
        </a:accent2>
        <a:accent3>
          <a:srgbClr val="EEF8FF"/>
        </a:accent3>
        <a:accent4>
          <a:srgbClr val="000056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8">
        <a:dk1>
          <a:srgbClr val="006699"/>
        </a:dk1>
        <a:lt1>
          <a:srgbClr val="FFFFFF"/>
        </a:lt1>
        <a:dk2>
          <a:srgbClr val="006666"/>
        </a:dk2>
        <a:lt2>
          <a:srgbClr val="FFFFCC"/>
        </a:lt2>
        <a:accent1>
          <a:srgbClr val="EDFAD2"/>
        </a:accent1>
        <a:accent2>
          <a:srgbClr val="EBF7FF"/>
        </a:accent2>
        <a:accent3>
          <a:srgbClr val="FFFFFF"/>
        </a:accent3>
        <a:accent4>
          <a:srgbClr val="005682"/>
        </a:accent4>
        <a:accent5>
          <a:srgbClr val="F4FCE5"/>
        </a:accent5>
        <a:accent6>
          <a:srgbClr val="D5E0E7"/>
        </a:accent6>
        <a:hlink>
          <a:srgbClr val="CC99FF"/>
        </a:hlink>
        <a:folHlink>
          <a:srgbClr val="F2DF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9">
        <a:dk1>
          <a:srgbClr val="000000"/>
        </a:dk1>
        <a:lt1>
          <a:srgbClr val="FFFFFF"/>
        </a:lt1>
        <a:dk2>
          <a:srgbClr val="000000"/>
        </a:dk2>
        <a:lt2>
          <a:srgbClr val="FFCC99"/>
        </a:lt2>
        <a:accent1>
          <a:srgbClr val="FF9900"/>
        </a:accent1>
        <a:accent2>
          <a:srgbClr val="FF99CC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8AB9"/>
        </a:accent6>
        <a:hlink>
          <a:srgbClr val="FF9999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ИЗО 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2.xml><?xml version="1.0" encoding="utf-8"?>
<a:theme xmlns:a="http://schemas.openxmlformats.org/drawingml/2006/main" name="Салют">
  <a:themeElements>
    <a:clrScheme name="Салют 1">
      <a:dk1>
        <a:srgbClr val="AF273E"/>
      </a:dk1>
      <a:lt1>
        <a:srgbClr val="FFCC00"/>
      </a:lt1>
      <a:dk2>
        <a:srgbClr val="000000"/>
      </a:dk2>
      <a:lt2>
        <a:srgbClr val="FFFFFF"/>
      </a:lt2>
      <a:accent1>
        <a:srgbClr val="FF8B17"/>
      </a:accent1>
      <a:accent2>
        <a:srgbClr val="FFE103"/>
      </a:accent2>
      <a:accent3>
        <a:srgbClr val="AAAAAA"/>
      </a:accent3>
      <a:accent4>
        <a:srgbClr val="DAAE00"/>
      </a:accent4>
      <a:accent5>
        <a:srgbClr val="FFC4AB"/>
      </a:accent5>
      <a:accent6>
        <a:srgbClr val="E7CC02"/>
      </a:accent6>
      <a:hlink>
        <a:srgbClr val="FF3399"/>
      </a:hlink>
      <a:folHlink>
        <a:srgbClr val="FE1F08"/>
      </a:folHlink>
    </a:clrScheme>
    <a:fontScheme name="Салют">
      <a:majorFont>
        <a:latin typeface="Arial Black"/>
        <a:ea typeface=""/>
        <a:cs typeface=""/>
      </a:majorFont>
      <a:minorFont>
        <a:latin typeface="Arial Black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1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4000" b="0" i="0" u="none" strike="noStrike" cap="none" normalizeH="0" baseline="0" smtClean="0">
            <a:ln>
              <a:noFill/>
            </a:ln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1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4000" b="0" i="0" u="none" strike="noStrike" cap="none" normalizeH="0" baseline="0" smtClean="0">
            <a:ln>
              <a:noFill/>
            </a:ln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Салют 1">
        <a:dk1>
          <a:srgbClr val="AF273E"/>
        </a:dk1>
        <a:lt1>
          <a:srgbClr val="FFCC00"/>
        </a:lt1>
        <a:dk2>
          <a:srgbClr val="000000"/>
        </a:dk2>
        <a:lt2>
          <a:srgbClr val="FFFFFF"/>
        </a:lt2>
        <a:accent1>
          <a:srgbClr val="FF8B17"/>
        </a:accent1>
        <a:accent2>
          <a:srgbClr val="FFE103"/>
        </a:accent2>
        <a:accent3>
          <a:srgbClr val="AAAAAA"/>
        </a:accent3>
        <a:accent4>
          <a:srgbClr val="DAAE00"/>
        </a:accent4>
        <a:accent5>
          <a:srgbClr val="FFC4AB"/>
        </a:accent5>
        <a:accent6>
          <a:srgbClr val="E7CC02"/>
        </a:accent6>
        <a:hlink>
          <a:srgbClr val="FF3399"/>
        </a:hlink>
        <a:folHlink>
          <a:srgbClr val="FE1F0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алют 2">
        <a:dk1>
          <a:srgbClr val="0000A4"/>
        </a:dk1>
        <a:lt1>
          <a:srgbClr val="CCFFFF"/>
        </a:lt1>
        <a:dk2>
          <a:srgbClr val="000066"/>
        </a:dk2>
        <a:lt2>
          <a:srgbClr val="00FFFF"/>
        </a:lt2>
        <a:accent1>
          <a:srgbClr val="51B2E3"/>
        </a:accent1>
        <a:accent2>
          <a:srgbClr val="04E8AC"/>
        </a:accent2>
        <a:accent3>
          <a:srgbClr val="AAAAB8"/>
        </a:accent3>
        <a:accent4>
          <a:srgbClr val="AEDADA"/>
        </a:accent4>
        <a:accent5>
          <a:srgbClr val="B3D5EF"/>
        </a:accent5>
        <a:accent6>
          <a:srgbClr val="03D29B"/>
        </a:accent6>
        <a:hlink>
          <a:srgbClr val="FF3399"/>
        </a:hlink>
        <a:folHlink>
          <a:srgbClr val="8F5FD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алют 3">
        <a:dk1>
          <a:srgbClr val="9F237F"/>
        </a:dk1>
        <a:lt1>
          <a:srgbClr val="FFCC00"/>
        </a:lt1>
        <a:dk2>
          <a:srgbClr val="000000"/>
        </a:dk2>
        <a:lt2>
          <a:srgbClr val="FFFFFF"/>
        </a:lt2>
        <a:accent1>
          <a:srgbClr val="39A6DD"/>
        </a:accent1>
        <a:accent2>
          <a:srgbClr val="FF03E7"/>
        </a:accent2>
        <a:accent3>
          <a:srgbClr val="AAAAAA"/>
        </a:accent3>
        <a:accent4>
          <a:srgbClr val="DAAE00"/>
        </a:accent4>
        <a:accent5>
          <a:srgbClr val="AED0EB"/>
        </a:accent5>
        <a:accent6>
          <a:srgbClr val="E702D1"/>
        </a:accent6>
        <a:hlink>
          <a:srgbClr val="FF3399"/>
        </a:hlink>
        <a:folHlink>
          <a:srgbClr val="753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алют 4">
        <a:dk1>
          <a:srgbClr val="00603B"/>
        </a:dk1>
        <a:lt1>
          <a:srgbClr val="FFCC00"/>
        </a:lt1>
        <a:dk2>
          <a:srgbClr val="000000"/>
        </a:dk2>
        <a:lt2>
          <a:srgbClr val="FFFFFF"/>
        </a:lt2>
        <a:accent1>
          <a:srgbClr val="39A6DD"/>
        </a:accent1>
        <a:accent2>
          <a:srgbClr val="07FB18"/>
        </a:accent2>
        <a:accent3>
          <a:srgbClr val="AAAAAA"/>
        </a:accent3>
        <a:accent4>
          <a:srgbClr val="DAAE00"/>
        </a:accent4>
        <a:accent5>
          <a:srgbClr val="AED0EB"/>
        </a:accent5>
        <a:accent6>
          <a:srgbClr val="06E315"/>
        </a:accent6>
        <a:hlink>
          <a:srgbClr val="FF3399"/>
        </a:hlink>
        <a:folHlink>
          <a:srgbClr val="753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алют 5">
        <a:dk1>
          <a:srgbClr val="FF6600"/>
        </a:dk1>
        <a:lt1>
          <a:srgbClr val="FFFFFF"/>
        </a:lt1>
        <a:dk2>
          <a:srgbClr val="003366"/>
        </a:dk2>
        <a:lt2>
          <a:srgbClr val="FFFFFF"/>
        </a:lt2>
        <a:accent1>
          <a:srgbClr val="FF99FF"/>
        </a:accent1>
        <a:accent2>
          <a:srgbClr val="FFFF99"/>
        </a:accent2>
        <a:accent3>
          <a:srgbClr val="AAADB8"/>
        </a:accent3>
        <a:accent4>
          <a:srgbClr val="DADADA"/>
        </a:accent4>
        <a:accent5>
          <a:srgbClr val="FFCAFF"/>
        </a:accent5>
        <a:accent6>
          <a:srgbClr val="E7E78A"/>
        </a:accent6>
        <a:hlink>
          <a:srgbClr val="FF33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алют 6">
        <a:dk1>
          <a:srgbClr val="000000"/>
        </a:dk1>
        <a:lt1>
          <a:srgbClr val="FFFFFF"/>
        </a:lt1>
        <a:dk2>
          <a:srgbClr val="993366"/>
        </a:dk2>
        <a:lt2>
          <a:srgbClr val="CCFFFF"/>
        </a:lt2>
        <a:accent1>
          <a:srgbClr val="CCECFF"/>
        </a:accent1>
        <a:accent2>
          <a:srgbClr val="FFFF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E7E78A"/>
        </a:accent6>
        <a:hlink>
          <a:srgbClr val="FFCCFF"/>
        </a:hlink>
        <a:folHlink>
          <a:srgbClr val="FF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алют 7">
        <a:dk1>
          <a:srgbClr val="00008A"/>
        </a:dk1>
        <a:lt1>
          <a:srgbClr val="FFFFFF"/>
        </a:lt1>
        <a:dk2>
          <a:srgbClr val="00CCFF"/>
        </a:dk2>
        <a:lt2>
          <a:srgbClr val="FFFFFF"/>
        </a:lt2>
        <a:accent1>
          <a:srgbClr val="0099FF"/>
        </a:accent1>
        <a:accent2>
          <a:srgbClr val="00007A"/>
        </a:accent2>
        <a:accent3>
          <a:srgbClr val="AAE2FF"/>
        </a:accent3>
        <a:accent4>
          <a:srgbClr val="DADADA"/>
        </a:accent4>
        <a:accent5>
          <a:srgbClr val="AACAFF"/>
        </a:accent5>
        <a:accent6>
          <a:srgbClr val="00006E"/>
        </a:accent6>
        <a:hlink>
          <a:srgbClr val="EAEAEA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алют 8">
        <a:dk1>
          <a:srgbClr val="00008A"/>
        </a:dk1>
        <a:lt1>
          <a:srgbClr val="66FF33"/>
        </a:lt1>
        <a:dk2>
          <a:srgbClr val="00CCFF"/>
        </a:dk2>
        <a:lt2>
          <a:srgbClr val="FFFFFF"/>
        </a:lt2>
        <a:accent1>
          <a:srgbClr val="0099FF"/>
        </a:accent1>
        <a:accent2>
          <a:srgbClr val="00007A"/>
        </a:accent2>
        <a:accent3>
          <a:srgbClr val="AAE2FF"/>
        </a:accent3>
        <a:accent4>
          <a:srgbClr val="56DA2A"/>
        </a:accent4>
        <a:accent5>
          <a:srgbClr val="AACAFF"/>
        </a:accent5>
        <a:accent6>
          <a:srgbClr val="00006E"/>
        </a:accent6>
        <a:hlink>
          <a:srgbClr val="EAEAEA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алют 9">
        <a:dk1>
          <a:srgbClr val="00008A"/>
        </a:dk1>
        <a:lt1>
          <a:srgbClr val="66FF33"/>
        </a:lt1>
        <a:dk2>
          <a:srgbClr val="00CCFF"/>
        </a:dk2>
        <a:lt2>
          <a:srgbClr val="FFFFFF"/>
        </a:lt2>
        <a:accent1>
          <a:srgbClr val="66FF33"/>
        </a:accent1>
        <a:accent2>
          <a:srgbClr val="00007A"/>
        </a:accent2>
        <a:accent3>
          <a:srgbClr val="AAE2FF"/>
        </a:accent3>
        <a:accent4>
          <a:srgbClr val="56DA2A"/>
        </a:accent4>
        <a:accent5>
          <a:srgbClr val="B8FFAD"/>
        </a:accent5>
        <a:accent6>
          <a:srgbClr val="00006E"/>
        </a:accent6>
        <a:hlink>
          <a:srgbClr val="EAEAEA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алют 10">
        <a:dk1>
          <a:srgbClr val="FF3300"/>
        </a:dk1>
        <a:lt1>
          <a:srgbClr val="00CCFF"/>
        </a:lt1>
        <a:dk2>
          <a:srgbClr val="FFFFFF"/>
        </a:dk2>
        <a:lt2>
          <a:srgbClr val="00008A"/>
        </a:lt2>
        <a:accent1>
          <a:srgbClr val="66FF33"/>
        </a:accent1>
        <a:accent2>
          <a:srgbClr val="00007A"/>
        </a:accent2>
        <a:accent3>
          <a:srgbClr val="AAE2FF"/>
        </a:accent3>
        <a:accent4>
          <a:srgbClr val="DA2A00"/>
        </a:accent4>
        <a:accent5>
          <a:srgbClr val="B8FFAD"/>
        </a:accent5>
        <a:accent6>
          <a:srgbClr val="00006E"/>
        </a:accent6>
        <a:hlink>
          <a:srgbClr val="EAEAEA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4.xml><?xml version="1.0" encoding="utf-8"?>
<a:theme xmlns:a="http://schemas.openxmlformats.org/drawingml/2006/main" name="2_Balloons">
  <a:themeElements>
    <a:clrScheme name="Balloons 8">
      <a:dk1>
        <a:srgbClr val="006699"/>
      </a:dk1>
      <a:lt1>
        <a:srgbClr val="FFFFFF"/>
      </a:lt1>
      <a:dk2>
        <a:srgbClr val="006666"/>
      </a:dk2>
      <a:lt2>
        <a:srgbClr val="FFFFCC"/>
      </a:lt2>
      <a:accent1>
        <a:srgbClr val="EDFAD2"/>
      </a:accent1>
      <a:accent2>
        <a:srgbClr val="EBF7FF"/>
      </a:accent2>
      <a:accent3>
        <a:srgbClr val="FFFFFF"/>
      </a:accent3>
      <a:accent4>
        <a:srgbClr val="005682"/>
      </a:accent4>
      <a:accent5>
        <a:srgbClr val="F4FCE5"/>
      </a:accent5>
      <a:accent6>
        <a:srgbClr val="D5E0E7"/>
      </a:accent6>
      <a:hlink>
        <a:srgbClr val="CC99FF"/>
      </a:hlink>
      <a:folHlink>
        <a:srgbClr val="F2DFFD"/>
      </a:folHlink>
    </a:clrScheme>
    <a:fontScheme name="Balloon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alloons 1">
        <a:dk1>
          <a:srgbClr val="9900CC"/>
        </a:dk1>
        <a:lt1>
          <a:srgbClr val="FFFFCC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660066"/>
        </a:accent2>
        <a:accent3>
          <a:srgbClr val="AAAAAA"/>
        </a:accent3>
        <a:accent4>
          <a:srgbClr val="DADAAE"/>
        </a:accent4>
        <a:accent5>
          <a:srgbClr val="B8B8CA"/>
        </a:accent5>
        <a:accent6>
          <a:srgbClr val="5C005C"/>
        </a:accent6>
        <a:hlink>
          <a:srgbClr val="CC00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2">
        <a:dk1>
          <a:srgbClr val="990033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E78A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3">
        <a:dk1>
          <a:srgbClr val="CCCCFF"/>
        </a:dk1>
        <a:lt1>
          <a:srgbClr val="FFFFCC"/>
        </a:lt1>
        <a:dk2>
          <a:srgbClr val="000000"/>
        </a:dk2>
        <a:lt2>
          <a:srgbClr val="FFFFFF"/>
        </a:lt2>
        <a:accent1>
          <a:srgbClr val="9999FF"/>
        </a:accent1>
        <a:accent2>
          <a:srgbClr val="33CCCC"/>
        </a:accent2>
        <a:accent3>
          <a:srgbClr val="AAAAAA"/>
        </a:accent3>
        <a:accent4>
          <a:srgbClr val="DADAAE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4">
        <a:dk1>
          <a:srgbClr val="000000"/>
        </a:dk1>
        <a:lt1>
          <a:srgbClr val="F8F8F8"/>
        </a:lt1>
        <a:dk2>
          <a:srgbClr val="800000"/>
        </a:dk2>
        <a:lt2>
          <a:srgbClr val="FFFFFF"/>
        </a:lt2>
        <a:accent1>
          <a:srgbClr val="FF3300"/>
        </a:accent1>
        <a:accent2>
          <a:srgbClr val="FF5050"/>
        </a:accent2>
        <a:accent3>
          <a:srgbClr val="C0AAAA"/>
        </a:accent3>
        <a:accent4>
          <a:srgbClr val="D4D4D4"/>
        </a:accent4>
        <a:accent5>
          <a:srgbClr val="FFADAA"/>
        </a:accent5>
        <a:accent6>
          <a:srgbClr val="E74848"/>
        </a:accent6>
        <a:hlink>
          <a:srgbClr val="FF99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5">
        <a:dk1>
          <a:srgbClr val="666699"/>
        </a:dk1>
        <a:lt1>
          <a:srgbClr val="FFFFFF"/>
        </a:lt1>
        <a:dk2>
          <a:srgbClr val="000066"/>
        </a:dk2>
        <a:lt2>
          <a:srgbClr val="CCECFF"/>
        </a:lt2>
        <a:accent1>
          <a:srgbClr val="009999"/>
        </a:accent1>
        <a:accent2>
          <a:srgbClr val="0099CC"/>
        </a:accent2>
        <a:accent3>
          <a:srgbClr val="AAAAB8"/>
        </a:accent3>
        <a:accent4>
          <a:srgbClr val="DADADA"/>
        </a:accent4>
        <a:accent5>
          <a:srgbClr val="AACACA"/>
        </a:accent5>
        <a:accent6>
          <a:srgbClr val="008AB9"/>
        </a:accent6>
        <a:hlink>
          <a:srgbClr val="CC99FF"/>
        </a:hlink>
        <a:folHlink>
          <a:srgbClr val="3366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6">
        <a:dk1>
          <a:srgbClr val="99CC00"/>
        </a:dk1>
        <a:lt1>
          <a:srgbClr val="FFFFFF"/>
        </a:lt1>
        <a:dk2>
          <a:srgbClr val="009900"/>
        </a:dk2>
        <a:lt2>
          <a:srgbClr val="FFFF99"/>
        </a:lt2>
        <a:accent1>
          <a:srgbClr val="336600"/>
        </a:accent1>
        <a:accent2>
          <a:srgbClr val="008000"/>
        </a:accent2>
        <a:accent3>
          <a:srgbClr val="AACAAA"/>
        </a:accent3>
        <a:accent4>
          <a:srgbClr val="DADADA"/>
        </a:accent4>
        <a:accent5>
          <a:srgbClr val="ADB8AA"/>
        </a:accent5>
        <a:accent6>
          <a:srgbClr val="007300"/>
        </a:accent6>
        <a:hlink>
          <a:srgbClr val="CCCC00"/>
        </a:hlink>
        <a:folHlink>
          <a:srgbClr val="33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7">
        <a:dk1>
          <a:srgbClr val="000066"/>
        </a:dk1>
        <a:lt1>
          <a:srgbClr val="E1F4FF"/>
        </a:lt1>
        <a:dk2>
          <a:srgbClr val="000066"/>
        </a:dk2>
        <a:lt2>
          <a:srgbClr val="CCCCFF"/>
        </a:lt2>
        <a:accent1>
          <a:srgbClr val="9999FF"/>
        </a:accent1>
        <a:accent2>
          <a:srgbClr val="33CCCC"/>
        </a:accent2>
        <a:accent3>
          <a:srgbClr val="EEF8FF"/>
        </a:accent3>
        <a:accent4>
          <a:srgbClr val="000056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8">
        <a:dk1>
          <a:srgbClr val="006699"/>
        </a:dk1>
        <a:lt1>
          <a:srgbClr val="FFFFFF"/>
        </a:lt1>
        <a:dk2>
          <a:srgbClr val="006666"/>
        </a:dk2>
        <a:lt2>
          <a:srgbClr val="FFFFCC"/>
        </a:lt2>
        <a:accent1>
          <a:srgbClr val="EDFAD2"/>
        </a:accent1>
        <a:accent2>
          <a:srgbClr val="EBF7FF"/>
        </a:accent2>
        <a:accent3>
          <a:srgbClr val="FFFFFF"/>
        </a:accent3>
        <a:accent4>
          <a:srgbClr val="005682"/>
        </a:accent4>
        <a:accent5>
          <a:srgbClr val="F4FCE5"/>
        </a:accent5>
        <a:accent6>
          <a:srgbClr val="D5E0E7"/>
        </a:accent6>
        <a:hlink>
          <a:srgbClr val="CC99FF"/>
        </a:hlink>
        <a:folHlink>
          <a:srgbClr val="F2DF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9">
        <a:dk1>
          <a:srgbClr val="000000"/>
        </a:dk1>
        <a:lt1>
          <a:srgbClr val="FFFFFF"/>
        </a:lt1>
        <a:dk2>
          <a:srgbClr val="000000"/>
        </a:dk2>
        <a:lt2>
          <a:srgbClr val="FFCC99"/>
        </a:lt2>
        <a:accent1>
          <a:srgbClr val="FF9900"/>
        </a:accent1>
        <a:accent2>
          <a:srgbClr val="FF99CC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8AB9"/>
        </a:accent6>
        <a:hlink>
          <a:srgbClr val="FF9999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26_Тема4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6.xml><?xml version="1.0" encoding="utf-8"?>
<a:theme xmlns:a="http://schemas.openxmlformats.org/drawingml/2006/main" name="2_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7.xml><?xml version="1.0" encoding="utf-8"?>
<a:theme xmlns:a="http://schemas.openxmlformats.org/drawingml/2006/main" name="27_Тема4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8.xml><?xml version="1.0" encoding="utf-8"?>
<a:theme xmlns:a="http://schemas.openxmlformats.org/drawingml/2006/main" name="28_Тема4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9.xml><?xml version="1.0" encoding="utf-8"?>
<a:theme xmlns:a="http://schemas.openxmlformats.org/drawingml/2006/main" name="Природа 5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Тема4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0.xml><?xml version="1.0" encoding="utf-8"?>
<a:theme xmlns:a="http://schemas.openxmlformats.org/drawingml/2006/main" name="1_ИЗО 3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1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43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4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5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6.xml><?xml version="1.0" encoding="utf-8"?>
<a:theme xmlns:a="http://schemas.openxmlformats.org/drawingml/2006/main" name="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7.xml><?xml version="1.0" encoding="utf-8"?>
<a:theme xmlns:a="http://schemas.openxmlformats.org/drawingml/2006/main" name="1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8.xml><?xml version="1.0" encoding="utf-8"?>
<a:theme xmlns:a="http://schemas.openxmlformats.org/drawingml/2006/main" name="1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9.xml><?xml version="1.0" encoding="utf-8"?>
<a:theme xmlns:a="http://schemas.openxmlformats.org/drawingml/2006/main" name="1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Тема4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0.xml><?xml version="1.0" encoding="utf-8"?>
<a:theme xmlns:a="http://schemas.openxmlformats.org/drawingml/2006/main" name="1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1.xml><?xml version="1.0" encoding="utf-8"?>
<a:theme xmlns:a="http://schemas.openxmlformats.org/drawingml/2006/main" name="1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2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53.xml><?xml version="1.0" encoding="utf-8"?>
<a:theme xmlns:a="http://schemas.openxmlformats.org/drawingml/2006/main" name="1_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54.xml><?xml version="1.0" encoding="utf-8"?>
<a:theme xmlns:a="http://schemas.openxmlformats.org/drawingml/2006/main" name="2_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55.xml><?xml version="1.0" encoding="utf-8"?>
<a:theme xmlns:a="http://schemas.openxmlformats.org/drawingml/2006/main" name="3_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56.xml><?xml version="1.0" encoding="utf-8"?>
<a:theme xmlns:a="http://schemas.openxmlformats.org/drawingml/2006/main" name="4_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57.xml><?xml version="1.0" encoding="utf-8"?>
<a:theme xmlns:a="http://schemas.openxmlformats.org/drawingml/2006/main" name="5_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58.xml><?xml version="1.0" encoding="utf-8"?>
<a:theme xmlns:a="http://schemas.openxmlformats.org/drawingml/2006/main" name="6_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59.xml><?xml version="1.0" encoding="utf-8"?>
<a:theme xmlns:a="http://schemas.openxmlformats.org/drawingml/2006/main" name="7_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Тема4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0.xml><?xml version="1.0" encoding="utf-8"?>
<a:theme xmlns:a="http://schemas.openxmlformats.org/drawingml/2006/main" name="8_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61.xml><?xml version="1.0" encoding="utf-8"?>
<a:theme xmlns:a="http://schemas.openxmlformats.org/drawingml/2006/main" name="9_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62.xml><?xml version="1.0" encoding="utf-8"?>
<a:theme xmlns:a="http://schemas.openxmlformats.org/drawingml/2006/main" name="10_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63.xml><?xml version="1.0" encoding="utf-8"?>
<a:theme xmlns:a="http://schemas.openxmlformats.org/drawingml/2006/main" name="11_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64.xml><?xml version="1.0" encoding="utf-8"?>
<a:theme xmlns:a="http://schemas.openxmlformats.org/drawingml/2006/main" name="12_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65.xml><?xml version="1.0" encoding="utf-8"?>
<a:theme xmlns:a="http://schemas.openxmlformats.org/drawingml/2006/main" name="13_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66.xml><?xml version="1.0" encoding="utf-8"?>
<a:theme xmlns:a="http://schemas.openxmlformats.org/drawingml/2006/main" name="floral7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7.xml><?xml version="1.0" encoding="utf-8"?>
<a:theme xmlns:a="http://schemas.openxmlformats.org/drawingml/2006/main" name="1_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68.xml><?xml version="1.0" encoding="utf-8"?>
<a:theme xmlns:a="http://schemas.openxmlformats.org/drawingml/2006/main" name="2_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69.xml><?xml version="1.0" encoding="utf-8"?>
<a:theme xmlns:a="http://schemas.openxmlformats.org/drawingml/2006/main" name="3_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Тема4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0.xml><?xml version="1.0" encoding="utf-8"?>
<a:theme xmlns:a="http://schemas.openxmlformats.org/drawingml/2006/main" name="4_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71.xml><?xml version="1.0" encoding="utf-8"?>
<a:theme xmlns:a="http://schemas.openxmlformats.org/drawingml/2006/main" name="5_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72.xml><?xml version="1.0" encoding="utf-8"?>
<a:theme xmlns:a="http://schemas.openxmlformats.org/drawingml/2006/main" name="6_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73.xml><?xml version="1.0" encoding="utf-8"?>
<a:theme xmlns:a="http://schemas.openxmlformats.org/drawingml/2006/main" name="7_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74.xml><?xml version="1.0" encoding="utf-8"?>
<a:theme xmlns:a="http://schemas.openxmlformats.org/drawingml/2006/main" name="8_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75.xml><?xml version="1.0" encoding="utf-8"?>
<a:theme xmlns:a="http://schemas.openxmlformats.org/drawingml/2006/main" name="9_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76.xml><?xml version="1.0" encoding="utf-8"?>
<a:theme xmlns:a="http://schemas.openxmlformats.org/drawingml/2006/main" name="10_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77.xml><?xml version="1.0" encoding="utf-8"?>
<a:theme xmlns:a="http://schemas.openxmlformats.org/drawingml/2006/main" name="11_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78.xml><?xml version="1.0" encoding="utf-8"?>
<a:theme xmlns:a="http://schemas.openxmlformats.org/drawingml/2006/main" name="12_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79.xml><?xml version="1.0" encoding="utf-8"?>
<a:theme xmlns:a="http://schemas.openxmlformats.org/drawingml/2006/main" name="13_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Тема4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0.xml><?xml version="1.0" encoding="utf-8"?>
<a:theme xmlns:a="http://schemas.openxmlformats.org/drawingml/2006/main" name="14_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81.xml><?xml version="1.0" encoding="utf-8"?>
<a:theme xmlns:a="http://schemas.openxmlformats.org/drawingml/2006/main" name="15_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82.xml><?xml version="1.0" encoding="utf-8"?>
<a:theme xmlns:a="http://schemas.openxmlformats.org/drawingml/2006/main" name="16_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83.xml><?xml version="1.0" encoding="utf-8"?>
<a:theme xmlns:a="http://schemas.openxmlformats.org/drawingml/2006/main" name="17_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84.xml><?xml version="1.0" encoding="utf-8"?>
<a:theme xmlns:a="http://schemas.openxmlformats.org/drawingml/2006/main" name="18_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85.xml><?xml version="1.0" encoding="utf-8"?>
<a:theme xmlns:a="http://schemas.openxmlformats.org/drawingml/2006/main" name="19_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86.xml><?xml version="1.0" encoding="utf-8"?>
<a:theme xmlns:a="http://schemas.openxmlformats.org/drawingml/2006/main" name="20_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87.xml><?xml version="1.0" encoding="utf-8"?>
<a:theme xmlns:a="http://schemas.openxmlformats.org/drawingml/2006/main" name="21_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88.xml><?xml version="1.0" encoding="utf-8"?>
<a:theme xmlns:a="http://schemas.openxmlformats.org/drawingml/2006/main" name="22_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89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7_Тема4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0.xml><?xml version="1.0" encoding="utf-8"?>
<a:theme xmlns:a="http://schemas.openxmlformats.org/drawingml/2006/main" name="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92.xml><?xml version="1.0" encoding="utf-8"?>
<a:theme xmlns:a="http://schemas.openxmlformats.org/drawingml/2006/main" name="54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3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620</TotalTime>
  <Words>1166</Words>
  <Application>Microsoft Office PowerPoint</Application>
  <PresentationFormat>Экран (4:3)</PresentationFormat>
  <Paragraphs>350</Paragraphs>
  <Slides>187</Slides>
  <Notes>7</Notes>
  <HiddenSlides>0</HiddenSlides>
  <MMClips>2</MMClips>
  <ScaleCrop>false</ScaleCrop>
  <HeadingPairs>
    <vt:vector size="4" baseType="variant">
      <vt:variant>
        <vt:lpstr>Тема</vt:lpstr>
      </vt:variant>
      <vt:variant>
        <vt:i4>93</vt:i4>
      </vt:variant>
      <vt:variant>
        <vt:lpstr>Заголовки слайдов</vt:lpstr>
      </vt:variant>
      <vt:variant>
        <vt:i4>187</vt:i4>
      </vt:variant>
    </vt:vector>
  </HeadingPairs>
  <TitlesOfParts>
    <vt:vector size="280" baseType="lpstr">
      <vt:lpstr>1_Тема Office</vt:lpstr>
      <vt:lpstr>Тема42</vt:lpstr>
      <vt:lpstr>1_Тема42</vt:lpstr>
      <vt:lpstr>2_Тема42</vt:lpstr>
      <vt:lpstr>3_Тема42</vt:lpstr>
      <vt:lpstr>4_Тема42</vt:lpstr>
      <vt:lpstr>5_Тема42</vt:lpstr>
      <vt:lpstr>6_Тема42</vt:lpstr>
      <vt:lpstr>7_Тема42</vt:lpstr>
      <vt:lpstr>8_Тема42</vt:lpstr>
      <vt:lpstr>9_Тема42</vt:lpstr>
      <vt:lpstr>10_Тема42</vt:lpstr>
      <vt:lpstr>11_Тема42</vt:lpstr>
      <vt:lpstr>12_Тема42</vt:lpstr>
      <vt:lpstr>13_Тема42</vt:lpstr>
      <vt:lpstr>14_Тема42</vt:lpstr>
      <vt:lpstr>15_Тема42</vt:lpstr>
      <vt:lpstr>16_Тема42</vt:lpstr>
      <vt:lpstr>17_Тема42</vt:lpstr>
      <vt:lpstr>18_Тема42</vt:lpstr>
      <vt:lpstr>19_Тема42</vt:lpstr>
      <vt:lpstr>20_Тема42</vt:lpstr>
      <vt:lpstr>21_Тема42</vt:lpstr>
      <vt:lpstr>22_Тема42</vt:lpstr>
      <vt:lpstr>23_Тема42</vt:lpstr>
      <vt:lpstr>ИЗО 3</vt:lpstr>
      <vt:lpstr>24_Тема42</vt:lpstr>
      <vt:lpstr>25_Тема42</vt:lpstr>
      <vt:lpstr>4_Тема Office</vt:lpstr>
      <vt:lpstr>1_Balloons</vt:lpstr>
      <vt:lpstr>ИЗО 2</vt:lpstr>
      <vt:lpstr>Салют</vt:lpstr>
      <vt:lpstr>Тема Office</vt:lpstr>
      <vt:lpstr>2_Balloons</vt:lpstr>
      <vt:lpstr>26_Тема42</vt:lpstr>
      <vt:lpstr>2_Тема Office</vt:lpstr>
      <vt:lpstr>27_Тема42</vt:lpstr>
      <vt:lpstr>28_Тема42</vt:lpstr>
      <vt:lpstr>Природа 5</vt:lpstr>
      <vt:lpstr>1_ИЗО 3</vt:lpstr>
      <vt:lpstr>3_Тема Office</vt:lpstr>
      <vt:lpstr>Office Theme</vt:lpstr>
      <vt:lpstr>6_Тема Office</vt:lpstr>
      <vt:lpstr>7_Тема Office</vt:lpstr>
      <vt:lpstr>8_Тема Office</vt:lpstr>
      <vt:lpstr>9_Тема Office</vt:lpstr>
      <vt:lpstr>10_Тема Office</vt:lpstr>
      <vt:lpstr>11_Тема Office</vt:lpstr>
      <vt:lpstr>12_Тема Office</vt:lpstr>
      <vt:lpstr>13_Тема Office</vt:lpstr>
      <vt:lpstr>14_Тема Office</vt:lpstr>
      <vt:lpstr>Волна</vt:lpstr>
      <vt:lpstr>1_Волна</vt:lpstr>
      <vt:lpstr>2_Волна</vt:lpstr>
      <vt:lpstr>3_Волна</vt:lpstr>
      <vt:lpstr>4_Волна</vt:lpstr>
      <vt:lpstr>5_Волна</vt:lpstr>
      <vt:lpstr>6_Волна</vt:lpstr>
      <vt:lpstr>7_Волна</vt:lpstr>
      <vt:lpstr>8_Волна</vt:lpstr>
      <vt:lpstr>9_Волна</vt:lpstr>
      <vt:lpstr>10_Волна</vt:lpstr>
      <vt:lpstr>11_Волна</vt:lpstr>
      <vt:lpstr>12_Волна</vt:lpstr>
      <vt:lpstr>13_Волна</vt:lpstr>
      <vt:lpstr>floral7</vt:lpstr>
      <vt:lpstr>1_Аспект</vt:lpstr>
      <vt:lpstr>2_Аспект</vt:lpstr>
      <vt:lpstr>3_Аспект</vt:lpstr>
      <vt:lpstr>4_Аспект</vt:lpstr>
      <vt:lpstr>5_Аспект</vt:lpstr>
      <vt:lpstr>6_Аспект</vt:lpstr>
      <vt:lpstr>7_Аспект</vt:lpstr>
      <vt:lpstr>8_Аспект</vt:lpstr>
      <vt:lpstr>9_Аспект</vt:lpstr>
      <vt:lpstr>10_Аспект</vt:lpstr>
      <vt:lpstr>11_Аспект</vt:lpstr>
      <vt:lpstr>12_Аспект</vt:lpstr>
      <vt:lpstr>13_Аспект</vt:lpstr>
      <vt:lpstr>14_Аспект</vt:lpstr>
      <vt:lpstr>15_Аспект</vt:lpstr>
      <vt:lpstr>16_Аспект</vt:lpstr>
      <vt:lpstr>17_Аспект</vt:lpstr>
      <vt:lpstr>18_Аспект</vt:lpstr>
      <vt:lpstr>19_Аспект</vt:lpstr>
      <vt:lpstr>20_Аспект</vt:lpstr>
      <vt:lpstr>21_Аспект</vt:lpstr>
      <vt:lpstr>22_Аспект</vt:lpstr>
      <vt:lpstr>Оформление по умолчанию</vt:lpstr>
      <vt:lpstr>1_Оформление по умолчанию</vt:lpstr>
      <vt:lpstr>Аспект</vt:lpstr>
      <vt:lpstr>54</vt:lpstr>
      <vt:lpstr>5_Тема Office</vt:lpstr>
      <vt:lpstr>Слайд 1</vt:lpstr>
      <vt:lpstr>Цели и задачи:</vt:lpstr>
      <vt:lpstr>Развивающая среда  младших возрастных групп.</vt:lpstr>
      <vt:lpstr>Предметно-развивающая среда </vt:lpstr>
      <vt:lpstr>Слайд 5</vt:lpstr>
      <vt:lpstr>Зона  конструктивной деятельности</vt:lpstr>
      <vt:lpstr>РЕЛАКСАЦИЯ</vt:lpstr>
      <vt:lpstr>Сенсорная зона</vt:lpstr>
      <vt:lpstr>Слайд 9</vt:lpstr>
      <vt:lpstr>Театрализованная зона</vt:lpstr>
      <vt:lpstr>Мир природы</vt:lpstr>
      <vt:lpstr>Мини-музей  мини-игрушки</vt:lpstr>
      <vt:lpstr>Центр игры с водой</vt:lpstr>
      <vt:lpstr>Спортивный уголок</vt:lpstr>
      <vt:lpstr>Музыкальный уголок</vt:lpstr>
      <vt:lpstr>Уголок творчества</vt:lpstr>
      <vt:lpstr>Светофорчик</vt:lpstr>
      <vt:lpstr>Информация для родителей</vt:lpstr>
      <vt:lpstr>Уголок книги</vt:lpstr>
      <vt:lpstr>Слайд 20</vt:lpstr>
      <vt:lpstr>Как театр  начинается с вешалки, так и наша группа  начинается  с раздевалки</vt:lpstr>
      <vt:lpstr>Эстетическое оформление группы</vt:lpstr>
      <vt:lpstr>Центр двигательной активности</vt:lpstr>
      <vt:lpstr>Строительно – конструктивный центр</vt:lpstr>
      <vt:lpstr>Строительно-конструктивный центр</vt:lpstr>
      <vt:lpstr>Игровое моделирование</vt:lpstr>
      <vt:lpstr>Центр сенсорного развития</vt:lpstr>
      <vt:lpstr>Познавательно -развивающий  центр</vt:lpstr>
      <vt:lpstr>Художником может быть я и не стану Но вот рисовать я очень люблю Альбомы и ручки, мелки и тетради Все в этом центре найду </vt:lpstr>
      <vt:lpstr>Сюжетно-ролевые игры</vt:lpstr>
      <vt:lpstr>Сюжетно-ролевые игры</vt:lpstr>
      <vt:lpstr>Сюжетно-ролевые игры</vt:lpstr>
      <vt:lpstr>Центр сюжетно – ролевой игры</vt:lpstr>
      <vt:lpstr>Развивающие игры</vt:lpstr>
      <vt:lpstr>Манипулятивный центр</vt:lpstr>
      <vt:lpstr>Центр экспериментирования</vt:lpstr>
      <vt:lpstr>Здесь разные книжки на полках живут…………</vt:lpstr>
      <vt:lpstr>Уголок безопасности</vt:lpstr>
      <vt:lpstr>Уголок театрализации</vt:lpstr>
      <vt:lpstr>Уголок театрализации</vt:lpstr>
      <vt:lpstr>Уголок театрализации</vt:lpstr>
      <vt:lpstr>Центр релаксации</vt:lpstr>
      <vt:lpstr>Слайд 43</vt:lpstr>
      <vt:lpstr>    МБДОУ «Детский сад «Тополёк»   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Развивающая среда  средних  возрастных групп.</vt:lpstr>
      <vt:lpstr>Предметно развивающая среда </vt:lpstr>
      <vt:lpstr>Интерьер  группы</vt:lpstr>
      <vt:lpstr>Оформление уголка для родителей</vt:lpstr>
      <vt:lpstr>    Работа с родителями</vt:lpstr>
      <vt:lpstr>Уголок  ряжения и театра</vt:lpstr>
      <vt:lpstr>Математический уголок</vt:lpstr>
      <vt:lpstr>Уголок сенсомоторного развития</vt:lpstr>
      <vt:lpstr>Уголок мини - библиотеки</vt:lpstr>
      <vt:lpstr>Уголок  музыкального развития</vt:lpstr>
      <vt:lpstr>Уголок  экспериментирования</vt:lpstr>
      <vt:lpstr>Мини – музей «Русская матрёшка»</vt:lpstr>
      <vt:lpstr>Игровая зона</vt:lpstr>
      <vt:lpstr>Уголок дежурства</vt:lpstr>
      <vt:lpstr>Уголок настроений</vt:lpstr>
      <vt:lpstr>Уголок  изодеятельности</vt:lpstr>
      <vt:lpstr>Уголок экспериментирования</vt:lpstr>
      <vt:lpstr>Развивающая среда  старших и подготовительных  возрастных групп.</vt:lpstr>
      <vt:lpstr>Слайд 81</vt:lpstr>
      <vt:lpstr>Слайд 82</vt:lpstr>
      <vt:lpstr>Слайд 83</vt:lpstr>
      <vt:lpstr>Слайд 84</vt:lpstr>
      <vt:lpstr>Спальная комната</vt:lpstr>
      <vt:lpstr>Слайд 86</vt:lpstr>
      <vt:lpstr>Мы дежурим</vt:lpstr>
      <vt:lpstr>Слайд 88</vt:lpstr>
      <vt:lpstr>Слайд 89</vt:lpstr>
      <vt:lpstr>Слайд 90</vt:lpstr>
      <vt:lpstr>Уголок творчества</vt:lpstr>
      <vt:lpstr>Слайд 92</vt:lpstr>
      <vt:lpstr>Слайд 93</vt:lpstr>
      <vt:lpstr>Слайд 94</vt:lpstr>
      <vt:lpstr>Слайд 95</vt:lpstr>
      <vt:lpstr>Слайд 96</vt:lpstr>
      <vt:lpstr>Слайд 97</vt:lpstr>
      <vt:lpstr>Слайд 98</vt:lpstr>
      <vt:lpstr>Слайд 99</vt:lpstr>
      <vt:lpstr>Слайд 100</vt:lpstr>
      <vt:lpstr>Слайд 101</vt:lpstr>
      <vt:lpstr>Слайд 102</vt:lpstr>
      <vt:lpstr>Слайд 103</vt:lpstr>
      <vt:lpstr>Сюжетно-ролевая игра «Семья»</vt:lpstr>
      <vt:lpstr>Слайд 105</vt:lpstr>
      <vt:lpstr>Слайд 106</vt:lpstr>
      <vt:lpstr>Слайд 107</vt:lpstr>
      <vt:lpstr>Спортивный уголок</vt:lpstr>
      <vt:lpstr>Слайд 109</vt:lpstr>
      <vt:lpstr>Группу всю мы показали О себе всё рассказали! Вас в гости снова будем ждать, Нам есть ещё, что показать!</vt:lpstr>
      <vt:lpstr>Благодарим  за  внимание!</vt:lpstr>
      <vt:lpstr>Предметно-развивающая среда  подготовительной группы  «Пчелки»</vt:lpstr>
      <vt:lpstr>Эстетическое оформление группы</vt:lpstr>
      <vt:lpstr>Выставка детских работ</vt:lpstr>
      <vt:lpstr>Игровой центр</vt:lpstr>
      <vt:lpstr>Мини-музей</vt:lpstr>
      <vt:lpstr>Книжный уголок</vt:lpstr>
      <vt:lpstr>Уголок конструирования</vt:lpstr>
      <vt:lpstr>Математический  уголок</vt:lpstr>
      <vt:lpstr>Развивающие  игры</vt:lpstr>
      <vt:lpstr>Уголок конструирования</vt:lpstr>
      <vt:lpstr>Развивающие игры</vt:lpstr>
      <vt:lpstr>Уголок творчества</vt:lpstr>
      <vt:lpstr>Уголок творчества</vt:lpstr>
      <vt:lpstr>Центр экспериментирования</vt:lpstr>
      <vt:lpstr>Музыкальные  инструменты</vt:lpstr>
      <vt:lpstr>Центр Релаксации</vt:lpstr>
      <vt:lpstr>Слайд 128</vt:lpstr>
      <vt:lpstr> Предметно-развивающая среда музыкального зала  </vt:lpstr>
      <vt:lpstr>Музыкально-дидактическая игра – это игра, целью которой является развитие музыкальных способностей и углубление представления детей о средствах музыкальной выразительности.</vt:lpstr>
      <vt:lpstr>Музыкальные инструменты</vt:lpstr>
      <vt:lpstr>Уголок театрализации</vt:lpstr>
      <vt:lpstr>Игры и пособия</vt:lpstr>
      <vt:lpstr>Мы играем в театр</vt:lpstr>
      <vt:lpstr>Слайд 135</vt:lpstr>
      <vt:lpstr>Слайд 136</vt:lpstr>
      <vt:lpstr>Русские и зарубежные композиторы</vt:lpstr>
      <vt:lpstr>Слайд 138</vt:lpstr>
      <vt:lpstr>     Предметно -развивающая среда   </vt:lpstr>
      <vt:lpstr>Эстетическое оформление зала</vt:lpstr>
      <vt:lpstr>Следочки для   профилактики плоскостопия</vt:lpstr>
      <vt:lpstr>Спортивный инвентарь для спортивных игр</vt:lpstr>
      <vt:lpstr>Спортивный инвентарь для физических упражнений</vt:lpstr>
      <vt:lpstr>Мячи для занятий </vt:lpstr>
      <vt:lpstr>Спортивный комплекс</vt:lpstr>
      <vt:lpstr>Пособия  для физических  упражнений </vt:lpstr>
      <vt:lpstr>Массажный коврик</vt:lpstr>
      <vt:lpstr>Массажный коврик</vt:lpstr>
      <vt:lpstr>Тоннели для развития координации движений</vt:lpstr>
      <vt:lpstr>Спортивный инвентарь для спортивных игр</vt:lpstr>
      <vt:lpstr>Сюжетно – подвижные игры</vt:lpstr>
      <vt:lpstr>Спасибо за внимание</vt:lpstr>
      <vt:lpstr>     Предметно-развивающая среда кабинета педагога-психолога </vt:lpstr>
      <vt:lpstr>Слайд 154</vt:lpstr>
      <vt:lpstr>Слайд 155</vt:lpstr>
      <vt:lpstr>Стол для индивидуальных и групповых занятий</vt:lpstr>
      <vt:lpstr>Уголок для игрушек, наглядных пособий, специальной литературы</vt:lpstr>
      <vt:lpstr>Слайд 158</vt:lpstr>
      <vt:lpstr>Мягкие игрушки </vt:lpstr>
      <vt:lpstr>Спортивная груша для снятия психо-эмоционального напряжения </vt:lpstr>
      <vt:lpstr>Зеркало для занятий </vt:lpstr>
      <vt:lpstr>Раздаточный материал  на развитие внимания ,мышления</vt:lpstr>
      <vt:lpstr>«Рассказ по картинкам» Раздаточный материал для развития речи </vt:lpstr>
      <vt:lpstr>Слайд 164</vt:lpstr>
      <vt:lpstr> Материал для разыгрывания  сюжетно ролевых игр</vt:lpstr>
      <vt:lpstr> Материал для конструирования</vt:lpstr>
      <vt:lpstr>Слайд 167</vt:lpstr>
      <vt:lpstr>Релаксационная доска звёздного неба</vt:lpstr>
      <vt:lpstr> Материалы для развития детского творчества.</vt:lpstr>
      <vt:lpstr>Раздаточный материал для развития представления о геометрических фигурах</vt:lpstr>
      <vt:lpstr>Раздаточный материал на развитие зрительной памяти, внимания</vt:lpstr>
      <vt:lpstr>Развивающие игры</vt:lpstr>
      <vt:lpstr>Слайд 173</vt:lpstr>
      <vt:lpstr>Наглядный материал по ПДД</vt:lpstr>
      <vt:lpstr>Слайд 175</vt:lpstr>
      <vt:lpstr> </vt:lpstr>
      <vt:lpstr>Оформление  логопункта</vt:lpstr>
      <vt:lpstr>Артикуляционная гимнастика</vt:lpstr>
      <vt:lpstr>Уголок экспериментирования</vt:lpstr>
      <vt:lpstr>Развитие мелкой моторики рук</vt:lpstr>
      <vt:lpstr>Дидактическое пособие   «Собери звуки»</vt:lpstr>
      <vt:lpstr>Наглядный материал для обследования детей</vt:lpstr>
      <vt:lpstr>Логопедические распевки</vt:lpstr>
      <vt:lpstr>Пособия для постановки звуков и обучению рассказыванию</vt:lpstr>
      <vt:lpstr>Уголок сенсомоторного развития</vt:lpstr>
      <vt:lpstr>Пособие для развития двигательного  аппарата</vt:lpstr>
      <vt:lpstr>Благодарим за внимание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Компас</dc:creator>
  <cp:lastModifiedBy>Janzim</cp:lastModifiedBy>
  <cp:revision>138</cp:revision>
  <dcterms:created xsi:type="dcterms:W3CDTF">2014-03-06T17:09:20Z</dcterms:created>
  <dcterms:modified xsi:type="dcterms:W3CDTF">2017-10-07T12:13:54Z</dcterms:modified>
</cp:coreProperties>
</file>